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33"/>
  </p:notesMasterIdLst>
  <p:sldIdLst>
    <p:sldId id="257" r:id="rId3"/>
    <p:sldId id="259" r:id="rId4"/>
    <p:sldId id="262" r:id="rId5"/>
    <p:sldId id="3772" r:id="rId6"/>
    <p:sldId id="261" r:id="rId7"/>
    <p:sldId id="3747" r:id="rId8"/>
    <p:sldId id="3748" r:id="rId9"/>
    <p:sldId id="3745" r:id="rId10"/>
    <p:sldId id="3749" r:id="rId11"/>
    <p:sldId id="3750" r:id="rId12"/>
    <p:sldId id="3752" r:id="rId13"/>
    <p:sldId id="3753" r:id="rId14"/>
    <p:sldId id="3754" r:id="rId15"/>
    <p:sldId id="3730" r:id="rId16"/>
    <p:sldId id="3755" r:id="rId17"/>
    <p:sldId id="3756" r:id="rId18"/>
    <p:sldId id="3757" r:id="rId19"/>
    <p:sldId id="3758" r:id="rId20"/>
    <p:sldId id="3759" r:id="rId21"/>
    <p:sldId id="3769" r:id="rId22"/>
    <p:sldId id="3760" r:id="rId23"/>
    <p:sldId id="3770" r:id="rId24"/>
    <p:sldId id="3761" r:id="rId25"/>
    <p:sldId id="3762" r:id="rId26"/>
    <p:sldId id="3763" r:id="rId27"/>
    <p:sldId id="3764" r:id="rId28"/>
    <p:sldId id="3765" r:id="rId29"/>
    <p:sldId id="3766" r:id="rId30"/>
    <p:sldId id="3767" r:id="rId31"/>
    <p:sldId id="3768"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FE80A3"/>
    <a:srgbClr val="F4C629"/>
    <a:srgbClr val="58C9B0"/>
    <a:srgbClr val="20A284"/>
    <a:srgbClr val="ED88AB"/>
    <a:srgbClr val="2DA6BF"/>
    <a:srgbClr val="F5844A"/>
    <a:srgbClr val="1EA3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34" autoAdjust="0"/>
    <p:restoredTop sz="94660"/>
  </p:normalViewPr>
  <p:slideViewPr>
    <p:cSldViewPr snapToGrid="0">
      <p:cViewPr>
        <p:scale>
          <a:sx n="77" d="100"/>
          <a:sy n="77" d="100"/>
        </p:scale>
        <p:origin x="54" y="-648"/>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E9C35-3B65-4F34-806E-5B1331E97CDC}" type="datetimeFigureOut">
              <a:rPr lang="zh-CN" altLang="en-US" smtClean="0"/>
              <a:t>2024/2/26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E5A10-64EB-4B4E-9BF2-D181485ED98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a:t>
            </a:fld>
            <a:endParaRPr lang="zh-CN" altLang="en-US"/>
          </a:p>
        </p:txBody>
      </p:sp>
    </p:spTree>
    <p:extLst>
      <p:ext uri="{BB962C8B-B14F-4D97-AF65-F5344CB8AC3E}">
        <p14:creationId xmlns:p14="http://schemas.microsoft.com/office/powerpoint/2010/main" val="2193823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10</a:t>
            </a:fld>
            <a:endParaRPr lang="zh-CN" altLang="en-US"/>
          </a:p>
        </p:txBody>
      </p:sp>
    </p:spTree>
    <p:extLst>
      <p:ext uri="{BB962C8B-B14F-4D97-AF65-F5344CB8AC3E}">
        <p14:creationId xmlns:p14="http://schemas.microsoft.com/office/powerpoint/2010/main" val="3666075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11</a:t>
            </a:fld>
            <a:endParaRPr lang="zh-CN" altLang="en-US"/>
          </a:p>
        </p:txBody>
      </p:sp>
    </p:spTree>
    <p:extLst>
      <p:ext uri="{BB962C8B-B14F-4D97-AF65-F5344CB8AC3E}">
        <p14:creationId xmlns:p14="http://schemas.microsoft.com/office/powerpoint/2010/main" val="2281241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12</a:t>
            </a:fld>
            <a:endParaRPr lang="zh-CN" altLang="en-US"/>
          </a:p>
        </p:txBody>
      </p:sp>
    </p:spTree>
    <p:extLst>
      <p:ext uri="{BB962C8B-B14F-4D97-AF65-F5344CB8AC3E}">
        <p14:creationId xmlns:p14="http://schemas.microsoft.com/office/powerpoint/2010/main" val="3957499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13</a:t>
            </a:fld>
            <a:endParaRPr lang="zh-CN" altLang="en-US"/>
          </a:p>
        </p:txBody>
      </p:sp>
    </p:spTree>
    <p:extLst>
      <p:ext uri="{BB962C8B-B14F-4D97-AF65-F5344CB8AC3E}">
        <p14:creationId xmlns:p14="http://schemas.microsoft.com/office/powerpoint/2010/main" val="1398432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14</a:t>
            </a:fld>
            <a:endParaRPr lang="zh-CN" altLang="en-US"/>
          </a:p>
        </p:txBody>
      </p:sp>
    </p:spTree>
    <p:extLst>
      <p:ext uri="{BB962C8B-B14F-4D97-AF65-F5344CB8AC3E}">
        <p14:creationId xmlns:p14="http://schemas.microsoft.com/office/powerpoint/2010/main" val="2061217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18</a:t>
            </a:fld>
            <a:endParaRPr lang="zh-CN" altLang="en-US"/>
          </a:p>
        </p:txBody>
      </p:sp>
    </p:spTree>
    <p:extLst>
      <p:ext uri="{BB962C8B-B14F-4D97-AF65-F5344CB8AC3E}">
        <p14:creationId xmlns:p14="http://schemas.microsoft.com/office/powerpoint/2010/main" val="237942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3356F-92EB-D8AC-87B3-36E195ED391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597AF08-3A90-2A4F-F82B-2CB1A306458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AAD1A0C-923C-3DA6-B6CA-52FC51147F1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0E9581A-CE65-5B52-0264-A0F26999091C}"/>
              </a:ext>
            </a:extLst>
          </p:cNvPr>
          <p:cNvSpPr>
            <a:spLocks noGrp="1"/>
          </p:cNvSpPr>
          <p:nvPr>
            <p:ph type="sldNum" sz="quarter" idx="5"/>
          </p:nvPr>
        </p:nvSpPr>
        <p:spPr/>
        <p:txBody>
          <a:bodyPr/>
          <a:lstStyle/>
          <a:p>
            <a:fld id="{370E5A10-64EB-4B4E-9BF2-D181485ED980}" type="slidenum">
              <a:rPr lang="zh-CN" altLang="en-US" smtClean="0"/>
              <a:t>20</a:t>
            </a:fld>
            <a:endParaRPr lang="zh-CN" altLang="en-US"/>
          </a:p>
        </p:txBody>
      </p:sp>
    </p:spTree>
    <p:extLst>
      <p:ext uri="{BB962C8B-B14F-4D97-AF65-F5344CB8AC3E}">
        <p14:creationId xmlns:p14="http://schemas.microsoft.com/office/powerpoint/2010/main" val="3171766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21</a:t>
            </a:fld>
            <a:endParaRPr lang="zh-CN" altLang="en-US"/>
          </a:p>
        </p:txBody>
      </p:sp>
    </p:spTree>
    <p:extLst>
      <p:ext uri="{BB962C8B-B14F-4D97-AF65-F5344CB8AC3E}">
        <p14:creationId xmlns:p14="http://schemas.microsoft.com/office/powerpoint/2010/main" val="340197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70E5A10-64EB-4B4E-9BF2-D181485ED980}" type="slidenum">
              <a:rPr lang="zh-CN" altLang="en-US" smtClean="0"/>
              <a:t>2</a:t>
            </a:fld>
            <a:endParaRPr lang="zh-CN" altLang="en-US"/>
          </a:p>
        </p:txBody>
      </p:sp>
    </p:spTree>
    <p:extLst>
      <p:ext uri="{BB962C8B-B14F-4D97-AF65-F5344CB8AC3E}">
        <p14:creationId xmlns:p14="http://schemas.microsoft.com/office/powerpoint/2010/main" val="2969853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3</a:t>
            </a:fld>
            <a:endParaRPr lang="zh-CN" altLang="en-US"/>
          </a:p>
        </p:txBody>
      </p:sp>
    </p:spTree>
    <p:extLst>
      <p:ext uri="{BB962C8B-B14F-4D97-AF65-F5344CB8AC3E}">
        <p14:creationId xmlns:p14="http://schemas.microsoft.com/office/powerpoint/2010/main" val="534898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79F3C-C5AE-DA3A-02D7-FB056739628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8D442F9-ACE1-6854-97B7-0321FF9FE72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F78C619-6A1E-B549-B8FA-19E88D295E2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6FF1C43-1FE9-FF19-8B59-1586B3F5F0F2}"/>
              </a:ext>
            </a:extLst>
          </p:cNvPr>
          <p:cNvSpPr>
            <a:spLocks noGrp="1"/>
          </p:cNvSpPr>
          <p:nvPr>
            <p:ph type="sldNum" sz="quarter" idx="5"/>
          </p:nvPr>
        </p:nvSpPr>
        <p:spPr/>
        <p:txBody>
          <a:bodyPr/>
          <a:lstStyle/>
          <a:p>
            <a:fld id="{370E5A10-64EB-4B4E-9BF2-D181485ED980}" type="slidenum">
              <a:rPr lang="zh-CN" altLang="en-US" smtClean="0"/>
              <a:t>4</a:t>
            </a:fld>
            <a:endParaRPr lang="zh-CN" altLang="en-US"/>
          </a:p>
        </p:txBody>
      </p:sp>
    </p:spTree>
    <p:extLst>
      <p:ext uri="{BB962C8B-B14F-4D97-AF65-F5344CB8AC3E}">
        <p14:creationId xmlns:p14="http://schemas.microsoft.com/office/powerpoint/2010/main" val="196891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5</a:t>
            </a:fld>
            <a:endParaRPr lang="zh-CN" altLang="en-US"/>
          </a:p>
        </p:txBody>
      </p:sp>
    </p:spTree>
    <p:extLst>
      <p:ext uri="{BB962C8B-B14F-4D97-AF65-F5344CB8AC3E}">
        <p14:creationId xmlns:p14="http://schemas.microsoft.com/office/powerpoint/2010/main" val="2966768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6</a:t>
            </a:fld>
            <a:endParaRPr lang="zh-CN" altLang="en-US"/>
          </a:p>
        </p:txBody>
      </p:sp>
    </p:spTree>
    <p:extLst>
      <p:ext uri="{BB962C8B-B14F-4D97-AF65-F5344CB8AC3E}">
        <p14:creationId xmlns:p14="http://schemas.microsoft.com/office/powerpoint/2010/main" val="1803038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7</a:t>
            </a:fld>
            <a:endParaRPr lang="zh-CN" altLang="en-US"/>
          </a:p>
        </p:txBody>
      </p:sp>
    </p:spTree>
    <p:extLst>
      <p:ext uri="{BB962C8B-B14F-4D97-AF65-F5344CB8AC3E}">
        <p14:creationId xmlns:p14="http://schemas.microsoft.com/office/powerpoint/2010/main" val="2221116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8</a:t>
            </a:fld>
            <a:endParaRPr lang="zh-CN" altLang="en-US"/>
          </a:p>
        </p:txBody>
      </p:sp>
    </p:spTree>
    <p:extLst>
      <p:ext uri="{BB962C8B-B14F-4D97-AF65-F5344CB8AC3E}">
        <p14:creationId xmlns:p14="http://schemas.microsoft.com/office/powerpoint/2010/main" val="1609056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9</a:t>
            </a:fld>
            <a:endParaRPr lang="zh-CN" altLang="en-US"/>
          </a:p>
        </p:txBody>
      </p:sp>
    </p:spTree>
    <p:extLst>
      <p:ext uri="{BB962C8B-B14F-4D97-AF65-F5344CB8AC3E}">
        <p14:creationId xmlns:p14="http://schemas.microsoft.com/office/powerpoint/2010/main" val="90759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2024/2/26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2024/2/26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2024/2/26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grpSp>
        <p:nvGrpSpPr>
          <p:cNvPr id="12" name="组合 11"/>
          <p:cNvGrpSpPr/>
          <p:nvPr userDrawn="1"/>
        </p:nvGrpSpPr>
        <p:grpSpPr>
          <a:xfrm>
            <a:off x="0" y="0"/>
            <a:ext cx="12192000" cy="6858000"/>
            <a:chOff x="0" y="0"/>
            <a:chExt cx="12192000" cy="685800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l="15278" r="15278"/>
            <a:stretch>
              <a:fillRect/>
            </a:stretch>
          </p:blipFill>
          <p:spPr>
            <a:xfrm>
              <a:off x="0" y="0"/>
              <a:ext cx="12192000" cy="6858000"/>
            </a:xfrm>
            <a:prstGeom prst="rect">
              <a:avLst/>
            </a:prstGeom>
          </p:spPr>
        </p:pic>
        <p:sp>
          <p:nvSpPr>
            <p:cNvPr id="11" name="矩形: 圆角 10"/>
            <p:cNvSpPr/>
            <p:nvPr userDrawn="1"/>
          </p:nvSpPr>
          <p:spPr>
            <a:xfrm>
              <a:off x="711200" y="419101"/>
              <a:ext cx="10693400" cy="614680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标题 4"/>
          <p:cNvSpPr txBox="1"/>
          <p:nvPr userDrawn="1"/>
        </p:nvSpPr>
        <p:spPr>
          <a:xfrm>
            <a:off x="4448196" y="540363"/>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请输入您的标题</a:t>
            </a:r>
          </a:p>
        </p:txBody>
      </p:sp>
      <p:pic>
        <p:nvPicPr>
          <p:cNvPr id="10" name="图片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093127" y="1030497"/>
            <a:ext cx="3252218" cy="245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15278" r="15278"/>
            <a:stretch>
              <a:fillRect/>
            </a:stretch>
          </p:blipFill>
          <p:spPr>
            <a:xfrm>
              <a:off x="0" y="0"/>
              <a:ext cx="12192000" cy="6858000"/>
            </a:xfrm>
            <a:prstGeom prst="rect">
              <a:avLst/>
            </a:prstGeom>
          </p:spPr>
        </p:pic>
        <p:sp>
          <p:nvSpPr>
            <p:cNvPr id="9" name="矩形: 圆角 8"/>
            <p:cNvSpPr/>
            <p:nvPr userDrawn="1"/>
          </p:nvSpPr>
          <p:spPr>
            <a:xfrm>
              <a:off x="711200" y="419101"/>
              <a:ext cx="10693400" cy="614680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标题 4"/>
          <p:cNvSpPr txBox="1"/>
          <p:nvPr userDrawn="1"/>
        </p:nvSpPr>
        <p:spPr>
          <a:xfrm>
            <a:off x="4377858" y="540224"/>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请输入您的标题</a:t>
            </a:r>
          </a:p>
        </p:txBody>
      </p:sp>
      <p:pic>
        <p:nvPicPr>
          <p:cNvPr id="5" name="图片 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093127" y="1030497"/>
            <a:ext cx="3252218" cy="245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grpSp>
        <p:nvGrpSpPr>
          <p:cNvPr id="5" name="组合 4"/>
          <p:cNvGrpSpPr/>
          <p:nvPr userDrawn="1"/>
        </p:nvGrpSpPr>
        <p:grpSpPr>
          <a:xfrm>
            <a:off x="0" y="0"/>
            <a:ext cx="12192000" cy="6858000"/>
            <a:chOff x="0" y="0"/>
            <a:chExt cx="12192000" cy="685800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5278" r="15278"/>
            <a:stretch>
              <a:fillRect/>
            </a:stretch>
          </p:blipFill>
          <p:spPr>
            <a:xfrm>
              <a:off x="0" y="0"/>
              <a:ext cx="12192000" cy="6858000"/>
            </a:xfrm>
            <a:prstGeom prst="rect">
              <a:avLst/>
            </a:prstGeom>
          </p:spPr>
        </p:pic>
        <p:sp>
          <p:nvSpPr>
            <p:cNvPr id="7" name="矩形: 圆角 6"/>
            <p:cNvSpPr/>
            <p:nvPr userDrawn="1"/>
          </p:nvSpPr>
          <p:spPr>
            <a:xfrm>
              <a:off x="711200" y="419101"/>
              <a:ext cx="10693400" cy="614680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4"/>
          <p:cNvSpPr txBox="1"/>
          <p:nvPr userDrawn="1"/>
        </p:nvSpPr>
        <p:spPr>
          <a:xfrm>
            <a:off x="4377858" y="552924"/>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请输入您的标题</a:t>
            </a:r>
          </a:p>
        </p:txBody>
      </p:sp>
      <p:pic>
        <p:nvPicPr>
          <p:cNvPr id="3" name="图片 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093127" y="1030497"/>
            <a:ext cx="3252218" cy="245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grpSp>
        <p:nvGrpSpPr>
          <p:cNvPr id="11" name="组合 10"/>
          <p:cNvGrpSpPr/>
          <p:nvPr userDrawn="1"/>
        </p:nvGrpSpPr>
        <p:grpSpPr>
          <a:xfrm>
            <a:off x="0" y="0"/>
            <a:ext cx="12192000" cy="6858000"/>
            <a:chOff x="0" y="0"/>
            <a:chExt cx="12192000" cy="6858000"/>
          </a:xfrm>
        </p:grpSpPr>
        <p:pic>
          <p:nvPicPr>
            <p:cNvPr id="12" name="图片 11"/>
            <p:cNvPicPr>
              <a:picLocks noChangeAspect="1"/>
            </p:cNvPicPr>
            <p:nvPr userDrawn="1"/>
          </p:nvPicPr>
          <p:blipFill rotWithShape="1">
            <a:blip r:embed="rId2">
              <a:extLst>
                <a:ext uri="{28A0092B-C50C-407E-A947-70E740481C1C}">
                  <a14:useLocalDpi xmlns:a14="http://schemas.microsoft.com/office/drawing/2010/main" val="0"/>
                </a:ext>
              </a:extLst>
            </a:blip>
            <a:srcRect l="15278" r="15278"/>
            <a:stretch>
              <a:fillRect/>
            </a:stretch>
          </p:blipFill>
          <p:spPr>
            <a:xfrm>
              <a:off x="0" y="0"/>
              <a:ext cx="12192000" cy="6858000"/>
            </a:xfrm>
            <a:prstGeom prst="rect">
              <a:avLst/>
            </a:prstGeom>
          </p:spPr>
        </p:pic>
        <p:sp>
          <p:nvSpPr>
            <p:cNvPr id="13" name="矩形: 圆角 12"/>
            <p:cNvSpPr/>
            <p:nvPr userDrawn="1"/>
          </p:nvSpPr>
          <p:spPr>
            <a:xfrm>
              <a:off x="711200" y="419101"/>
              <a:ext cx="10693400" cy="614680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4"/>
          <p:cNvSpPr txBox="1"/>
          <p:nvPr userDrawn="1"/>
        </p:nvSpPr>
        <p:spPr>
          <a:xfrm>
            <a:off x="4377858" y="527524"/>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请输入您的标题</a:t>
            </a:r>
          </a:p>
        </p:txBody>
      </p:sp>
      <p:pic>
        <p:nvPicPr>
          <p:cNvPr id="3" name="图片 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093127" y="1030497"/>
            <a:ext cx="3252218" cy="245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2024/2/26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2024/2/26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27E7ABA-8BB8-46D7-8CC6-B8EA1550342A}" type="datetimeFigureOut">
              <a:rPr lang="zh-CN" altLang="en-US" smtClean="0"/>
              <a:t>2024/2/26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27E7ABA-8BB8-46D7-8CC6-B8EA1550342A}" type="datetimeFigureOut">
              <a:rPr lang="zh-CN" altLang="en-US" smtClean="0"/>
              <a:t>2024/2/26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27E7ABA-8BB8-46D7-8CC6-B8EA1550342A}" type="datetimeFigureOut">
              <a:rPr lang="zh-CN" altLang="en-US" smtClean="0"/>
              <a:t>2024/2/26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27E7ABA-8BB8-46D7-8CC6-B8EA1550342A}" type="datetimeFigureOut">
              <a:rPr lang="zh-CN" altLang="en-US" smtClean="0"/>
              <a:t>2024/2/26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27E7ABA-8BB8-46D7-8CC6-B8EA1550342A}" type="datetimeFigureOut">
              <a:rPr lang="zh-CN" altLang="en-US" smtClean="0"/>
              <a:t>2024/2/26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27E7ABA-8BB8-46D7-8CC6-B8EA1550342A}" type="datetimeFigureOut">
              <a:rPr lang="zh-CN" altLang="en-US" smtClean="0"/>
              <a:t>2024/2/26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E7ABA-8BB8-46D7-8CC6-B8EA1550342A}" type="datetimeFigureOut">
              <a:rPr lang="zh-CN" altLang="en-US" smtClean="0"/>
              <a:t>2024/2/26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44302B-D3F4-4CBA-A399-F07F814BC2D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jpe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e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2.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jpe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矩形 16"/>
          <p:cNvSpPr/>
          <p:nvPr/>
        </p:nvSpPr>
        <p:spPr>
          <a:xfrm>
            <a:off x="959975" y="1077520"/>
            <a:ext cx="9893555" cy="4746171"/>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1308" y="101991"/>
            <a:ext cx="2239327" cy="240530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228" y="5746819"/>
            <a:ext cx="5502026" cy="1009190"/>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9934" y="3147909"/>
            <a:ext cx="1742066" cy="3493349"/>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5419"/>
            <a:ext cx="2308675" cy="2239455"/>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6298" y="-188881"/>
            <a:ext cx="3135726" cy="2176563"/>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10855" y="4529101"/>
            <a:ext cx="2751012" cy="2328899"/>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70775" y="2008905"/>
            <a:ext cx="1415668" cy="1373223"/>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2093685" y="656476"/>
            <a:ext cx="1010366" cy="980073"/>
          </a:xfrm>
          <a:prstGeom prst="rect">
            <a:avLst/>
          </a:prstGeom>
        </p:spPr>
      </p:pic>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99237" y="5921457"/>
            <a:ext cx="822072" cy="797425"/>
          </a:xfrm>
          <a:prstGeom prst="rect">
            <a:avLst/>
          </a:prstGeom>
        </p:spPr>
      </p:pic>
      <p:pic>
        <p:nvPicPr>
          <p:cNvPr id="3" name="Hình ảnh 2">
            <a:extLst>
              <a:ext uri="{FF2B5EF4-FFF2-40B4-BE49-F238E27FC236}">
                <a16:creationId xmlns:a16="http://schemas.microsoft.com/office/drawing/2014/main" id="{A70E8E8F-9508-48C6-82B8-23D81D399A1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6249" y="2249870"/>
            <a:ext cx="4849467" cy="4849467"/>
          </a:xfrm>
          <a:prstGeom prst="rect">
            <a:avLst/>
          </a:prstGeom>
        </p:spPr>
      </p:pic>
      <p:grpSp>
        <p:nvGrpSpPr>
          <p:cNvPr id="29" name="组合 350">
            <a:extLst>
              <a:ext uri="{FF2B5EF4-FFF2-40B4-BE49-F238E27FC236}">
                <a16:creationId xmlns:a16="http://schemas.microsoft.com/office/drawing/2014/main" id="{E58A7EFF-54F3-4517-881D-2CAF73DFA223}"/>
              </a:ext>
            </a:extLst>
          </p:cNvPr>
          <p:cNvGrpSpPr/>
          <p:nvPr/>
        </p:nvGrpSpPr>
        <p:grpSpPr>
          <a:xfrm>
            <a:off x="2035168" y="1799203"/>
            <a:ext cx="8801496" cy="2862148"/>
            <a:chOff x="2696972" y="1039541"/>
            <a:chExt cx="6659513" cy="2862148"/>
          </a:xfrm>
        </p:grpSpPr>
        <p:sp>
          <p:nvSpPr>
            <p:cNvPr id="30" name="文本框 345">
              <a:extLst>
                <a:ext uri="{FF2B5EF4-FFF2-40B4-BE49-F238E27FC236}">
                  <a16:creationId xmlns:a16="http://schemas.microsoft.com/office/drawing/2014/main" id="{CCA46873-A5B8-446E-8B39-7B95EFF22D8F}"/>
                </a:ext>
              </a:extLst>
            </p:cNvPr>
            <p:cNvSpPr txBox="1"/>
            <p:nvPr/>
          </p:nvSpPr>
          <p:spPr>
            <a:xfrm>
              <a:off x="2696972" y="1039541"/>
              <a:ext cx="6491614" cy="2800767"/>
            </a:xfrm>
            <a:prstGeom prst="rect">
              <a:avLst/>
            </a:prstGeom>
            <a:noFill/>
            <a:ln>
              <a:noFill/>
            </a:ln>
          </p:spPr>
          <p:txBody>
            <a:bodyPr wrap="none" rtlCol="0">
              <a:spAutoFit/>
              <a:scene3d>
                <a:camera prst="orthographicFront"/>
                <a:lightRig rig="threePt" dir="t"/>
              </a:scene3d>
              <a:sp3d contourW="12700"/>
            </a:bodyPr>
            <a:lstStyle/>
            <a:p>
              <a:pPr algn="ctr" defTabSz="457200"/>
              <a:r>
                <a:rPr lang="en-GB" altLang="zh-CN" sz="8800">
                  <a:ln w="63500">
                    <a:solidFill>
                      <a:srgbClr val="FFFFFF"/>
                    </a:solidFill>
                  </a:ln>
                  <a:solidFill>
                    <a:srgbClr val="FF4D67"/>
                  </a:solidFill>
                  <a:effectLst>
                    <a:outerShdw blurRad="127000" dist="38100" dir="2700000" algn="tl" rotWithShape="0">
                      <a:prstClr val="black">
                        <a:alpha val="47000"/>
                      </a:prstClr>
                    </a:outerShdw>
                  </a:effectLst>
                  <a:latin typeface="VNI-Avo" pitchFamily="2" charset="0"/>
                  <a:ea typeface="字魂36号-正文宋楷" panose="02000000000000000000" pitchFamily="2" charset="-122"/>
                </a:rPr>
                <a:t>Nhöõng troø chôi</a:t>
              </a:r>
            </a:p>
            <a:p>
              <a:pPr algn="ctr" defTabSz="457200"/>
              <a:r>
                <a:rPr lang="en-GB" altLang="zh-CN" sz="8800">
                  <a:ln w="63500">
                    <a:solidFill>
                      <a:srgbClr val="FFFFFF"/>
                    </a:solidFill>
                  </a:ln>
                  <a:solidFill>
                    <a:srgbClr val="FF4D67"/>
                  </a:solidFill>
                  <a:effectLst>
                    <a:outerShdw blurRad="127000" dist="38100" dir="2700000" algn="tl" rotWithShape="0">
                      <a:prstClr val="black">
                        <a:alpha val="47000"/>
                      </a:prstClr>
                    </a:outerShdw>
                  </a:effectLst>
                  <a:latin typeface="VNI-Avo" pitchFamily="2" charset="0"/>
                  <a:ea typeface="字魂36号-正文宋楷" panose="02000000000000000000" pitchFamily="2" charset="-122"/>
                </a:rPr>
                <a:t>cuøng oâng baø</a:t>
              </a:r>
              <a:endParaRPr lang="zh-CN" altLang="en-US" sz="8800" dirty="0">
                <a:ln w="63500">
                  <a:solidFill>
                    <a:srgbClr val="FFFFFF"/>
                  </a:solidFill>
                </a:ln>
                <a:solidFill>
                  <a:srgbClr val="FF4D67"/>
                </a:solidFill>
                <a:effectLst>
                  <a:outerShdw blurRad="127000" dist="38100" dir="2700000" algn="tl" rotWithShape="0">
                    <a:prstClr val="black">
                      <a:alpha val="47000"/>
                    </a:prstClr>
                  </a:outerShdw>
                </a:effectLst>
                <a:latin typeface="VNI-Avo" pitchFamily="2" charset="0"/>
                <a:ea typeface="字魂36号-正文宋楷" panose="02000000000000000000" pitchFamily="2" charset="-122"/>
              </a:endParaRPr>
            </a:p>
          </p:txBody>
        </p:sp>
        <p:sp>
          <p:nvSpPr>
            <p:cNvPr id="31" name="文本框 343">
              <a:extLst>
                <a:ext uri="{FF2B5EF4-FFF2-40B4-BE49-F238E27FC236}">
                  <a16:creationId xmlns:a16="http://schemas.microsoft.com/office/drawing/2014/main" id="{EF82C30F-AE9C-4131-9C6E-45334ABF3413}"/>
                </a:ext>
              </a:extLst>
            </p:cNvPr>
            <p:cNvSpPr txBox="1"/>
            <p:nvPr/>
          </p:nvSpPr>
          <p:spPr>
            <a:xfrm>
              <a:off x="2716613" y="1109870"/>
              <a:ext cx="3002139" cy="1446550"/>
            </a:xfrm>
            <a:prstGeom prst="rect">
              <a:avLst/>
            </a:prstGeom>
            <a:noFill/>
          </p:spPr>
          <p:txBody>
            <a:bodyPr wrap="none" rtlCol="0">
              <a:spAutoFit/>
              <a:scene3d>
                <a:camera prst="orthographicFront"/>
                <a:lightRig rig="threePt" dir="t"/>
              </a:scene3d>
              <a:sp3d contourW="12700"/>
            </a:bodyPr>
            <a:lstStyle/>
            <a:p>
              <a:pPr algn="ctr" defTabSz="457200"/>
              <a:r>
                <a:rPr lang="en-GB" altLang="zh-CN" sz="8800">
                  <a:pattFill prst="wdDnDiag">
                    <a:fgClr>
                      <a:srgbClr val="FF70AD"/>
                    </a:fgClr>
                    <a:bgClr>
                      <a:srgbClr val="FF4D67"/>
                    </a:bgClr>
                  </a:pattFill>
                  <a:latin typeface="VNI-Avo" pitchFamily="2" charset="0"/>
                  <a:ea typeface="字魂36号-正文宋楷" panose="02000000000000000000" pitchFamily="2" charset="-122"/>
                </a:rPr>
                <a:t>Nhöõng</a:t>
              </a:r>
              <a:endParaRPr lang="zh-CN" altLang="en-US" sz="7200" dirty="0">
                <a:pattFill prst="wdDnDiag">
                  <a:fgClr>
                    <a:srgbClr val="FF70AD"/>
                  </a:fgClr>
                  <a:bgClr>
                    <a:srgbClr val="FF4D67"/>
                  </a:bgClr>
                </a:pattFill>
                <a:latin typeface="iCiel Nabila" pitchFamily="2" charset="0"/>
                <a:ea typeface="字魂36号-正文宋楷" panose="02000000000000000000" pitchFamily="2" charset="-122"/>
              </a:endParaRPr>
            </a:p>
          </p:txBody>
        </p:sp>
        <p:sp>
          <p:nvSpPr>
            <p:cNvPr id="42" name="文本框 343">
              <a:extLst>
                <a:ext uri="{FF2B5EF4-FFF2-40B4-BE49-F238E27FC236}">
                  <a16:creationId xmlns:a16="http://schemas.microsoft.com/office/drawing/2014/main" id="{EC3DCDAE-31C0-4048-8B42-4DAAD4239450}"/>
                </a:ext>
              </a:extLst>
            </p:cNvPr>
            <p:cNvSpPr txBox="1"/>
            <p:nvPr/>
          </p:nvSpPr>
          <p:spPr>
            <a:xfrm>
              <a:off x="5803174" y="1116606"/>
              <a:ext cx="1495732" cy="1446550"/>
            </a:xfrm>
            <a:prstGeom prst="rect">
              <a:avLst/>
            </a:prstGeom>
            <a:noFill/>
          </p:spPr>
          <p:txBody>
            <a:bodyPr wrap="none" rtlCol="0">
              <a:spAutoFit/>
              <a:scene3d>
                <a:camera prst="orthographicFront"/>
                <a:lightRig rig="threePt" dir="t"/>
              </a:scene3d>
              <a:sp3d contourW="12700"/>
            </a:bodyPr>
            <a:lstStyle/>
            <a:p>
              <a:pPr algn="ctr" defTabSz="457200"/>
              <a:r>
                <a:rPr lang="en-GB" altLang="zh-CN" sz="8800">
                  <a:pattFill prst="wdDnDiag">
                    <a:fgClr>
                      <a:srgbClr val="FF70AD"/>
                    </a:fgClr>
                    <a:bgClr>
                      <a:srgbClr val="FF4D67"/>
                    </a:bgClr>
                  </a:pattFill>
                  <a:latin typeface="VNI-Avo" pitchFamily="2" charset="0"/>
                  <a:ea typeface="字魂36号-正文宋楷" panose="02000000000000000000" pitchFamily="2" charset="-122"/>
                </a:rPr>
                <a:t>troø</a:t>
              </a:r>
              <a:r>
                <a:rPr lang="en-GB" altLang="zh-CN" sz="8800">
                  <a:pattFill prst="wdDnDiag">
                    <a:fgClr>
                      <a:srgbClr val="FF70AD"/>
                    </a:fgClr>
                    <a:bgClr>
                      <a:srgbClr val="FF4D67"/>
                    </a:bgClr>
                  </a:pattFill>
                  <a:latin typeface="iCiel Nabila" pitchFamily="2" charset="0"/>
                  <a:ea typeface="字魂36号-正文宋楷" panose="02000000000000000000" pitchFamily="2" charset="-122"/>
                </a:rPr>
                <a:t> </a:t>
              </a:r>
              <a:endParaRPr lang="zh-CN" altLang="en-US" sz="8800" dirty="0">
                <a:pattFill prst="wdDnDiag">
                  <a:fgClr>
                    <a:srgbClr val="FF70AD"/>
                  </a:fgClr>
                  <a:bgClr>
                    <a:srgbClr val="FF4D67"/>
                  </a:bgClr>
                </a:pattFill>
                <a:latin typeface="iCiel Nabila" pitchFamily="2" charset="0"/>
                <a:ea typeface="字魂36号-正文宋楷" panose="02000000000000000000" pitchFamily="2" charset="-122"/>
              </a:endParaRPr>
            </a:p>
          </p:txBody>
        </p:sp>
        <p:sp>
          <p:nvSpPr>
            <p:cNvPr id="43" name="文本框 343">
              <a:extLst>
                <a:ext uri="{FF2B5EF4-FFF2-40B4-BE49-F238E27FC236}">
                  <a16:creationId xmlns:a16="http://schemas.microsoft.com/office/drawing/2014/main" id="{23857B33-8449-4D46-918D-93601F5D9D8E}"/>
                </a:ext>
              </a:extLst>
            </p:cNvPr>
            <p:cNvSpPr txBox="1"/>
            <p:nvPr/>
          </p:nvSpPr>
          <p:spPr>
            <a:xfrm>
              <a:off x="7192452" y="1116606"/>
              <a:ext cx="2164033" cy="1446550"/>
            </a:xfrm>
            <a:prstGeom prst="rect">
              <a:avLst/>
            </a:prstGeom>
            <a:noFill/>
          </p:spPr>
          <p:txBody>
            <a:bodyPr wrap="none" rtlCol="0">
              <a:spAutoFit/>
              <a:scene3d>
                <a:camera prst="orthographicFront"/>
                <a:lightRig rig="threePt" dir="t"/>
              </a:scene3d>
              <a:sp3d contourW="12700"/>
            </a:bodyPr>
            <a:lstStyle/>
            <a:p>
              <a:pPr algn="ctr" defTabSz="457200"/>
              <a:r>
                <a:rPr lang="en-GB" altLang="zh-CN" sz="8800">
                  <a:pattFill prst="wdDnDiag">
                    <a:fgClr>
                      <a:srgbClr val="FF70AD"/>
                    </a:fgClr>
                    <a:bgClr>
                      <a:srgbClr val="FF4D67"/>
                    </a:bgClr>
                  </a:pattFill>
                  <a:latin typeface="VNI-Avo" pitchFamily="2" charset="0"/>
                  <a:ea typeface="字魂36号-正文宋楷" panose="02000000000000000000" pitchFamily="2" charset="-122"/>
                </a:rPr>
                <a:t>chôi</a:t>
              </a:r>
              <a:r>
                <a:rPr lang="en-GB" altLang="zh-CN" sz="8800">
                  <a:pattFill prst="wdDnDiag">
                    <a:fgClr>
                      <a:srgbClr val="FF70AD"/>
                    </a:fgClr>
                    <a:bgClr>
                      <a:srgbClr val="FF4D67"/>
                    </a:bgClr>
                  </a:pattFill>
                  <a:latin typeface="iCiel Nabila" pitchFamily="2" charset="0"/>
                  <a:ea typeface="字魂36号-正文宋楷" panose="02000000000000000000" pitchFamily="2" charset="-122"/>
                </a:rPr>
                <a:t> </a:t>
              </a:r>
              <a:endParaRPr lang="zh-CN" altLang="en-US" sz="8800" dirty="0">
                <a:pattFill prst="wdDnDiag">
                  <a:fgClr>
                    <a:srgbClr val="FF70AD"/>
                  </a:fgClr>
                  <a:bgClr>
                    <a:srgbClr val="FF4D67"/>
                  </a:bgClr>
                </a:pattFill>
                <a:latin typeface="iCiel Nabila" pitchFamily="2" charset="0"/>
                <a:ea typeface="字魂36号-正文宋楷" panose="02000000000000000000" pitchFamily="2" charset="-122"/>
              </a:endParaRPr>
            </a:p>
          </p:txBody>
        </p:sp>
        <p:sp>
          <p:nvSpPr>
            <p:cNvPr id="45" name="文本框 343">
              <a:extLst>
                <a:ext uri="{FF2B5EF4-FFF2-40B4-BE49-F238E27FC236}">
                  <a16:creationId xmlns:a16="http://schemas.microsoft.com/office/drawing/2014/main" id="{281E60F2-0F8F-48B7-AAE4-06D5A364CA23}"/>
                </a:ext>
              </a:extLst>
            </p:cNvPr>
            <p:cNvSpPr txBox="1"/>
            <p:nvPr/>
          </p:nvSpPr>
          <p:spPr>
            <a:xfrm>
              <a:off x="3048220" y="2439924"/>
              <a:ext cx="2410248" cy="1446550"/>
            </a:xfrm>
            <a:prstGeom prst="rect">
              <a:avLst/>
            </a:prstGeom>
            <a:noFill/>
          </p:spPr>
          <p:txBody>
            <a:bodyPr wrap="none" rtlCol="0">
              <a:spAutoFit/>
              <a:scene3d>
                <a:camera prst="orthographicFront"/>
                <a:lightRig rig="threePt" dir="t"/>
              </a:scene3d>
              <a:sp3d contourW="12700"/>
            </a:bodyPr>
            <a:lstStyle/>
            <a:p>
              <a:pPr algn="ctr" defTabSz="457200"/>
              <a:r>
                <a:rPr lang="en-GB" altLang="zh-CN" sz="8800">
                  <a:pattFill prst="wdDnDiag">
                    <a:fgClr>
                      <a:srgbClr val="FF70AD"/>
                    </a:fgClr>
                    <a:bgClr>
                      <a:srgbClr val="FF4D67"/>
                    </a:bgClr>
                  </a:pattFill>
                  <a:latin typeface="VNI-Avo" pitchFamily="2" charset="0"/>
                  <a:ea typeface="字魂36号-正文宋楷" panose="02000000000000000000" pitchFamily="2" charset="-122"/>
                </a:rPr>
                <a:t>cuøng</a:t>
              </a:r>
              <a:endParaRPr lang="zh-CN" altLang="en-US" sz="8800" dirty="0">
                <a:pattFill prst="wdDnDiag">
                  <a:fgClr>
                    <a:srgbClr val="FF70AD"/>
                  </a:fgClr>
                  <a:bgClr>
                    <a:srgbClr val="FF4D67"/>
                  </a:bgClr>
                </a:pattFill>
                <a:latin typeface="iCiel Nabila" pitchFamily="2" charset="0"/>
                <a:ea typeface="字魂36号-正文宋楷" panose="02000000000000000000" pitchFamily="2" charset="-122"/>
              </a:endParaRPr>
            </a:p>
          </p:txBody>
        </p:sp>
        <p:sp>
          <p:nvSpPr>
            <p:cNvPr id="46" name="文本框 343">
              <a:extLst>
                <a:ext uri="{FF2B5EF4-FFF2-40B4-BE49-F238E27FC236}">
                  <a16:creationId xmlns:a16="http://schemas.microsoft.com/office/drawing/2014/main" id="{BCC860FB-6074-4F3E-89E3-E3F916FE1880}"/>
                </a:ext>
              </a:extLst>
            </p:cNvPr>
            <p:cNvSpPr txBox="1"/>
            <p:nvPr/>
          </p:nvSpPr>
          <p:spPr>
            <a:xfrm>
              <a:off x="5528791" y="2446283"/>
              <a:ext cx="1846257" cy="1446550"/>
            </a:xfrm>
            <a:prstGeom prst="rect">
              <a:avLst/>
            </a:prstGeom>
            <a:noFill/>
          </p:spPr>
          <p:txBody>
            <a:bodyPr wrap="none" rtlCol="0">
              <a:spAutoFit/>
              <a:scene3d>
                <a:camera prst="orthographicFront"/>
                <a:lightRig rig="threePt" dir="t"/>
              </a:scene3d>
              <a:sp3d contourW="12700"/>
            </a:bodyPr>
            <a:lstStyle/>
            <a:p>
              <a:pPr algn="ctr" defTabSz="457200"/>
              <a:r>
                <a:rPr lang="en-GB" altLang="zh-CN" sz="8800">
                  <a:pattFill prst="wdDnDiag">
                    <a:fgClr>
                      <a:srgbClr val="FF70AD"/>
                    </a:fgClr>
                    <a:bgClr>
                      <a:srgbClr val="FF4D67"/>
                    </a:bgClr>
                  </a:pattFill>
                  <a:latin typeface="VNI-Avo" pitchFamily="2" charset="0"/>
                  <a:ea typeface="字魂36号-正文宋楷" panose="02000000000000000000" pitchFamily="2" charset="-122"/>
                </a:rPr>
                <a:t>oâng</a:t>
              </a:r>
              <a:endParaRPr lang="zh-CN" altLang="en-US" sz="8800" dirty="0">
                <a:pattFill prst="wdDnDiag">
                  <a:fgClr>
                    <a:srgbClr val="FF70AD"/>
                  </a:fgClr>
                  <a:bgClr>
                    <a:srgbClr val="FF4D67"/>
                  </a:bgClr>
                </a:pattFill>
                <a:latin typeface="iCiel Nabila" pitchFamily="2" charset="0"/>
                <a:ea typeface="字魂36号-正文宋楷" panose="02000000000000000000" pitchFamily="2" charset="-122"/>
              </a:endParaRPr>
            </a:p>
          </p:txBody>
        </p:sp>
        <p:sp>
          <p:nvSpPr>
            <p:cNvPr id="47" name="文本框 343">
              <a:extLst>
                <a:ext uri="{FF2B5EF4-FFF2-40B4-BE49-F238E27FC236}">
                  <a16:creationId xmlns:a16="http://schemas.microsoft.com/office/drawing/2014/main" id="{3542950F-2294-4F79-8A42-6BE2711AE844}"/>
                </a:ext>
              </a:extLst>
            </p:cNvPr>
            <p:cNvSpPr txBox="1"/>
            <p:nvPr/>
          </p:nvSpPr>
          <p:spPr>
            <a:xfrm>
              <a:off x="7473691" y="2455139"/>
              <a:ext cx="1351399" cy="1446550"/>
            </a:xfrm>
            <a:prstGeom prst="rect">
              <a:avLst/>
            </a:prstGeom>
            <a:noFill/>
          </p:spPr>
          <p:txBody>
            <a:bodyPr wrap="none" rtlCol="0">
              <a:spAutoFit/>
              <a:scene3d>
                <a:camera prst="orthographicFront"/>
                <a:lightRig rig="threePt" dir="t"/>
              </a:scene3d>
              <a:sp3d contourW="12700"/>
            </a:bodyPr>
            <a:lstStyle/>
            <a:p>
              <a:pPr algn="ctr" defTabSz="457200"/>
              <a:r>
                <a:rPr lang="en-GB" altLang="zh-CN" sz="8800">
                  <a:pattFill prst="wdDnDiag">
                    <a:fgClr>
                      <a:srgbClr val="FF70AD"/>
                    </a:fgClr>
                    <a:bgClr>
                      <a:srgbClr val="FF4D67"/>
                    </a:bgClr>
                  </a:pattFill>
                  <a:latin typeface="VNI-Avo" pitchFamily="2" charset="0"/>
                  <a:ea typeface="字魂36号-正文宋楷" panose="02000000000000000000" pitchFamily="2" charset="-122"/>
                </a:rPr>
                <a:t>baø</a:t>
              </a:r>
              <a:endParaRPr lang="zh-CN" altLang="en-US" sz="8800" dirty="0">
                <a:pattFill prst="wdDnDiag">
                  <a:fgClr>
                    <a:srgbClr val="FF70AD"/>
                  </a:fgClr>
                  <a:bgClr>
                    <a:srgbClr val="FF4D67"/>
                  </a:bgClr>
                </a:pattFill>
                <a:latin typeface="iCiel Nabila" pitchFamily="2" charset="0"/>
                <a:ea typeface="字魂36号-正文宋楷" panose="020000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53"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par>
                                <p:cTn id="31" presetID="53" presetClass="entr" presetSubtype="16"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par>
                          <p:cTn id="40" fill="hold">
                            <p:stCondLst>
                              <p:cond delay="1500"/>
                            </p:stCondLst>
                            <p:childTnLst>
                              <p:par>
                                <p:cTn id="41" presetID="22" presetClass="entr" presetSubtype="4"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par>
                          <p:cTn id="44" fill="hold">
                            <p:stCondLst>
                              <p:cond delay="2000"/>
                            </p:stCondLst>
                            <p:childTnLst>
                              <p:par>
                                <p:cTn id="45" presetID="22"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par>
                          <p:cTn id="48" fill="hold">
                            <p:stCondLst>
                              <p:cond delay="2500"/>
                            </p:stCondLst>
                            <p:childTnLst>
                              <p:par>
                                <p:cTn id="49" presetID="53" presetClass="entr" presetSubtype="16"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par>
                          <p:cTn id="54" fill="hold">
                            <p:stCondLst>
                              <p:cond delay="3000"/>
                            </p:stCondLst>
                            <p:childTnLst>
                              <p:par>
                                <p:cTn id="55" presetID="22" presetClass="entr" presetSubtype="8"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450958" y="418794"/>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752" y="6056988"/>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3003" y="-71243"/>
            <a:ext cx="1010366" cy="980073"/>
          </a:xfrm>
          <a:prstGeom prst="rect">
            <a:avLst/>
          </a:prstGeom>
        </p:spPr>
      </p:pic>
      <p:pic>
        <p:nvPicPr>
          <p:cNvPr id="20" name="图片 19">
            <a:extLst>
              <a:ext uri="{FF2B5EF4-FFF2-40B4-BE49-F238E27FC236}">
                <a16:creationId xmlns:a16="http://schemas.microsoft.com/office/drawing/2014/main" id="{43743F3E-67F8-4689-B1D1-3DF5951064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0958" y="2945857"/>
            <a:ext cx="2155309" cy="3493349"/>
          </a:xfrm>
          <a:prstGeom prst="rect">
            <a:avLst/>
          </a:prstGeom>
        </p:spPr>
      </p:pic>
      <p:grpSp>
        <p:nvGrpSpPr>
          <p:cNvPr id="22" name="组合 1">
            <a:extLst>
              <a:ext uri="{FF2B5EF4-FFF2-40B4-BE49-F238E27FC236}">
                <a16:creationId xmlns:a16="http://schemas.microsoft.com/office/drawing/2014/main" id="{E341FB5E-09ED-4916-B6CF-05C5F4AB0590}"/>
              </a:ext>
            </a:extLst>
          </p:cNvPr>
          <p:cNvGrpSpPr/>
          <p:nvPr/>
        </p:nvGrpSpPr>
        <p:grpSpPr>
          <a:xfrm>
            <a:off x="1934817" y="850622"/>
            <a:ext cx="9144000" cy="5781989"/>
            <a:chOff x="878907" y="1583270"/>
            <a:chExt cx="4400474" cy="4055566"/>
          </a:xfrm>
        </p:grpSpPr>
        <p:pic>
          <p:nvPicPr>
            <p:cNvPr id="23" name="图片 12">
              <a:extLst>
                <a:ext uri="{FF2B5EF4-FFF2-40B4-BE49-F238E27FC236}">
                  <a16:creationId xmlns:a16="http://schemas.microsoft.com/office/drawing/2014/main" id="{06738170-F48F-441E-82BF-4BD0FCD18A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907" y="1583270"/>
              <a:ext cx="4171950" cy="4055566"/>
            </a:xfrm>
            <a:prstGeom prst="rect">
              <a:avLst/>
            </a:prstGeom>
          </p:spPr>
        </p:pic>
        <p:pic>
          <p:nvPicPr>
            <p:cNvPr id="24" name="图片 20">
              <a:extLst>
                <a:ext uri="{FF2B5EF4-FFF2-40B4-BE49-F238E27FC236}">
                  <a16:creationId xmlns:a16="http://schemas.microsoft.com/office/drawing/2014/main" id="{D6DBDFD8-0CC6-4A39-A3A0-D0F0131EF6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11616" y="1864378"/>
              <a:ext cx="1567765" cy="3493349"/>
            </a:xfrm>
            <a:prstGeom prst="rect">
              <a:avLst/>
            </a:prstGeom>
          </p:spPr>
        </p:pic>
      </p:grpSp>
      <p:pic>
        <p:nvPicPr>
          <p:cNvPr id="13" name="内容占位符 3"/>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2606267" y="311676"/>
            <a:ext cx="1873741" cy="1879437"/>
          </a:xfrm>
          <a:prstGeom prst="rect">
            <a:avLst/>
          </a:prstGeom>
        </p:spPr>
      </p:pic>
      <p:sp>
        <p:nvSpPr>
          <p:cNvPr id="21" name="TextBox 35">
            <a:extLst>
              <a:ext uri="{FF2B5EF4-FFF2-40B4-BE49-F238E27FC236}">
                <a16:creationId xmlns:a16="http://schemas.microsoft.com/office/drawing/2014/main" id="{DC5D5A7D-E82D-4245-B4FD-298329DB6F8C}"/>
              </a:ext>
            </a:extLst>
          </p:cNvPr>
          <p:cNvSpPr txBox="1"/>
          <p:nvPr/>
        </p:nvSpPr>
        <p:spPr>
          <a:xfrm>
            <a:off x="4155156" y="498940"/>
            <a:ext cx="2257883" cy="1107996"/>
          </a:xfrm>
          <a:prstGeom prst="rect">
            <a:avLst/>
          </a:prstGeom>
          <a:noFill/>
        </p:spPr>
        <p:txBody>
          <a:bodyPr wrap="square" rtlCol="0">
            <a:spAutoFit/>
          </a:bodyPr>
          <a:lstStyle/>
          <a:p>
            <a:pPr algn="ctr"/>
            <a:r>
              <a:rPr lang="vi-VN" sz="6600">
                <a:solidFill>
                  <a:srgbClr val="FF0000"/>
                </a:solidFill>
                <a:latin typeface="HP-211" panose="02000800000000000000" pitchFamily="2" charset="-93"/>
                <a:cs typeface="Times New Roman" panose="02020603050405020304" pitchFamily="18" charset="0"/>
              </a:rPr>
              <a:t>ôi</a:t>
            </a:r>
            <a:endParaRPr lang="x-none" sz="6600" dirty="0">
              <a:solidFill>
                <a:srgbClr val="FF0000"/>
              </a:solidFill>
              <a:latin typeface="HP-211" panose="02000800000000000000" pitchFamily="2" charset="-93"/>
              <a:cs typeface="Times New Roman" panose="02020603050405020304" pitchFamily="18" charset="0"/>
            </a:endParaRPr>
          </a:p>
        </p:txBody>
      </p:sp>
      <p:sp>
        <p:nvSpPr>
          <p:cNvPr id="25" name="TextBox 35">
            <a:extLst>
              <a:ext uri="{FF2B5EF4-FFF2-40B4-BE49-F238E27FC236}">
                <a16:creationId xmlns:a16="http://schemas.microsoft.com/office/drawing/2014/main" id="{6B741689-0F12-49D1-975F-1309F98DE7AE}"/>
              </a:ext>
            </a:extLst>
          </p:cNvPr>
          <p:cNvSpPr txBox="1"/>
          <p:nvPr/>
        </p:nvSpPr>
        <p:spPr>
          <a:xfrm>
            <a:off x="3025400" y="1990395"/>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đôi đũa</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26" name="TextBox 35">
            <a:extLst>
              <a:ext uri="{FF2B5EF4-FFF2-40B4-BE49-F238E27FC236}">
                <a16:creationId xmlns:a16="http://schemas.microsoft.com/office/drawing/2014/main" id="{36DA984D-AAC6-4B0C-937E-3AB1E1D27F69}"/>
              </a:ext>
            </a:extLst>
          </p:cNvPr>
          <p:cNvSpPr txBox="1"/>
          <p:nvPr/>
        </p:nvSpPr>
        <p:spPr>
          <a:xfrm>
            <a:off x="3112095" y="2744392"/>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đồi núi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27" name="TextBox 35">
            <a:extLst>
              <a:ext uri="{FF2B5EF4-FFF2-40B4-BE49-F238E27FC236}">
                <a16:creationId xmlns:a16="http://schemas.microsoft.com/office/drawing/2014/main" id="{82FDFDB9-0B21-4688-8D0E-6B5FD0579427}"/>
              </a:ext>
            </a:extLst>
          </p:cNvPr>
          <p:cNvSpPr txBox="1"/>
          <p:nvPr/>
        </p:nvSpPr>
        <p:spPr>
          <a:xfrm>
            <a:off x="3165103" y="3499680"/>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môi </a:t>
            </a:r>
            <a:r>
              <a:rPr lang="en-US" sz="4000">
                <a:solidFill>
                  <a:srgbClr val="006600"/>
                </a:solidFill>
                <a:latin typeface="HP-211" panose="02000800000000000000" pitchFamily="2" charset="-93"/>
                <a:cs typeface="Times New Roman" panose="02020603050405020304" pitchFamily="18" charset="0"/>
              </a:rPr>
              <a:t>trường</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28" name="TextBox 35">
            <a:extLst>
              <a:ext uri="{FF2B5EF4-FFF2-40B4-BE49-F238E27FC236}">
                <a16:creationId xmlns:a16="http://schemas.microsoft.com/office/drawing/2014/main" id="{F2DA6592-BBE5-4D8F-998C-46023FBBAE14}"/>
              </a:ext>
            </a:extLst>
          </p:cNvPr>
          <p:cNvSpPr txBox="1"/>
          <p:nvPr/>
        </p:nvSpPr>
        <p:spPr>
          <a:xfrm>
            <a:off x="3063335" y="4298832"/>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cái gối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29" name="TextBox 35">
            <a:extLst>
              <a:ext uri="{FF2B5EF4-FFF2-40B4-BE49-F238E27FC236}">
                <a16:creationId xmlns:a16="http://schemas.microsoft.com/office/drawing/2014/main" id="{8FBC8874-6CAC-4B98-8F79-5BA272F70B72}"/>
              </a:ext>
            </a:extLst>
          </p:cNvPr>
          <p:cNvSpPr txBox="1"/>
          <p:nvPr/>
        </p:nvSpPr>
        <p:spPr>
          <a:xfrm>
            <a:off x="3054026" y="5032208"/>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ghế ngồi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0" name="TextBox 35">
            <a:extLst>
              <a:ext uri="{FF2B5EF4-FFF2-40B4-BE49-F238E27FC236}">
                <a16:creationId xmlns:a16="http://schemas.microsoft.com/office/drawing/2014/main" id="{1FDBA812-F91C-43B7-9C17-F8D7125AD186}"/>
              </a:ext>
            </a:extLst>
          </p:cNvPr>
          <p:cNvSpPr txBox="1"/>
          <p:nvPr/>
        </p:nvSpPr>
        <p:spPr>
          <a:xfrm>
            <a:off x="5833532" y="1976354"/>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thổi nến</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1" name="TextBox 35">
            <a:extLst>
              <a:ext uri="{FF2B5EF4-FFF2-40B4-BE49-F238E27FC236}">
                <a16:creationId xmlns:a16="http://schemas.microsoft.com/office/drawing/2014/main" id="{05C9EA9C-7DB9-4424-AACD-050ACB312FC5}"/>
              </a:ext>
            </a:extLst>
          </p:cNvPr>
          <p:cNvSpPr txBox="1"/>
          <p:nvPr/>
        </p:nvSpPr>
        <p:spPr>
          <a:xfrm>
            <a:off x="5920227" y="2677144"/>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vội vàng</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2" name="TextBox 35">
            <a:extLst>
              <a:ext uri="{FF2B5EF4-FFF2-40B4-BE49-F238E27FC236}">
                <a16:creationId xmlns:a16="http://schemas.microsoft.com/office/drawing/2014/main" id="{C38D681C-19C0-4D80-B79E-01F652F9DFF5}"/>
              </a:ext>
            </a:extLst>
          </p:cNvPr>
          <p:cNvSpPr txBox="1"/>
          <p:nvPr/>
        </p:nvSpPr>
        <p:spPr>
          <a:xfrm>
            <a:off x="5952672" y="3511302"/>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từ chối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3" name="TextBox 35">
            <a:extLst>
              <a:ext uri="{FF2B5EF4-FFF2-40B4-BE49-F238E27FC236}">
                <a16:creationId xmlns:a16="http://schemas.microsoft.com/office/drawing/2014/main" id="{A8969BC9-4CDA-4BBA-8CBD-27B00329E6B3}"/>
              </a:ext>
            </a:extLst>
          </p:cNvPr>
          <p:cNvSpPr txBox="1"/>
          <p:nvPr/>
        </p:nvSpPr>
        <p:spPr>
          <a:xfrm>
            <a:off x="5941667" y="4299084"/>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múa rối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5" name="TextBox 35">
            <a:extLst>
              <a:ext uri="{FF2B5EF4-FFF2-40B4-BE49-F238E27FC236}">
                <a16:creationId xmlns:a16="http://schemas.microsoft.com/office/drawing/2014/main" id="{B2EB7F74-7777-4924-854E-DB2EE647FF28}"/>
              </a:ext>
            </a:extLst>
          </p:cNvPr>
          <p:cNvSpPr txBox="1"/>
          <p:nvPr/>
        </p:nvSpPr>
        <p:spPr>
          <a:xfrm>
            <a:off x="6074319" y="5028338"/>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xôi gấc</a:t>
            </a:r>
            <a:endParaRPr lang="x-none" sz="4000" dirty="0">
              <a:solidFill>
                <a:srgbClr val="006600"/>
              </a:solidFill>
              <a:latin typeface="HP-211" panose="02000800000000000000" pitchFamily="2" charset="-93"/>
              <a:cs typeface="Times New Roman" panose="02020603050405020304" pitchFamily="18" charset="0"/>
            </a:endParaRPr>
          </a:p>
        </p:txBody>
      </p:sp>
    </p:spTree>
    <p:extLst>
      <p:ext uri="{BB962C8B-B14F-4D97-AF65-F5344CB8AC3E}">
        <p14:creationId xmlns:p14="http://schemas.microsoft.com/office/powerpoint/2010/main" val="1176465900"/>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par>
                          <p:cTn id="28" fill="hold">
                            <p:stCondLst>
                              <p:cond delay="2500"/>
                            </p:stCondLst>
                            <p:childTnLst>
                              <p:par>
                                <p:cTn id="29" presetID="21" presetClass="entr" presetSubtype="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childTnLst>
                          </p:cTn>
                        </p:par>
                        <p:par>
                          <p:cTn id="32" fill="hold">
                            <p:stCondLst>
                              <p:cond delay="4500"/>
                            </p:stCondLst>
                            <p:childTnLst>
                              <p:par>
                                <p:cTn id="33" presetID="53"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anim calcmode="lin" valueType="num">
                                      <p:cBhvr>
                                        <p:cTn id="64" dur="1000" fill="hold"/>
                                        <p:tgtEl>
                                          <p:spTgt spid="28"/>
                                        </p:tgtEl>
                                        <p:attrNameLst>
                                          <p:attrName>ppt_x</p:attrName>
                                        </p:attrNameLst>
                                      </p:cBhvr>
                                      <p:tavLst>
                                        <p:tav tm="0">
                                          <p:val>
                                            <p:strVal val="#ppt_x"/>
                                          </p:val>
                                        </p:tav>
                                        <p:tav tm="100000">
                                          <p:val>
                                            <p:strVal val="#ppt_x"/>
                                          </p:val>
                                        </p:tav>
                                      </p:tavLst>
                                    </p:anim>
                                    <p:anim calcmode="lin" valueType="num">
                                      <p:cBhvr>
                                        <p:cTn id="6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anim calcmode="lin" valueType="num">
                                      <p:cBhvr>
                                        <p:cTn id="92" dur="1000" fill="hold"/>
                                        <p:tgtEl>
                                          <p:spTgt spid="32"/>
                                        </p:tgtEl>
                                        <p:attrNameLst>
                                          <p:attrName>ppt_x</p:attrName>
                                        </p:attrNameLst>
                                      </p:cBhvr>
                                      <p:tavLst>
                                        <p:tav tm="0">
                                          <p:val>
                                            <p:strVal val="#ppt_x"/>
                                          </p:val>
                                        </p:tav>
                                        <p:tav tm="100000">
                                          <p:val>
                                            <p:strVal val="#ppt_x"/>
                                          </p:val>
                                        </p:tav>
                                      </p:tavLst>
                                    </p:anim>
                                    <p:anim calcmode="lin" valueType="num">
                                      <p:cBhvr>
                                        <p:cTn id="9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1000"/>
                                        <p:tgtEl>
                                          <p:spTgt spid="33"/>
                                        </p:tgtEl>
                                      </p:cBhvr>
                                    </p:animEffect>
                                    <p:anim calcmode="lin" valueType="num">
                                      <p:cBhvr>
                                        <p:cTn id="99" dur="1000" fill="hold"/>
                                        <p:tgtEl>
                                          <p:spTgt spid="33"/>
                                        </p:tgtEl>
                                        <p:attrNameLst>
                                          <p:attrName>ppt_x</p:attrName>
                                        </p:attrNameLst>
                                      </p:cBhvr>
                                      <p:tavLst>
                                        <p:tav tm="0">
                                          <p:val>
                                            <p:strVal val="#ppt_x"/>
                                          </p:val>
                                        </p:tav>
                                        <p:tav tm="100000">
                                          <p:val>
                                            <p:strVal val="#ppt_x"/>
                                          </p:val>
                                        </p:tav>
                                      </p:tavLst>
                                    </p:anim>
                                    <p:anim calcmode="lin" valueType="num">
                                      <p:cBhvr>
                                        <p:cTn id="10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1000"/>
                                        <p:tgtEl>
                                          <p:spTgt spid="35"/>
                                        </p:tgtEl>
                                      </p:cBhvr>
                                    </p:animEffect>
                                    <p:anim calcmode="lin" valueType="num">
                                      <p:cBhvr>
                                        <p:cTn id="106" dur="1000" fill="hold"/>
                                        <p:tgtEl>
                                          <p:spTgt spid="35"/>
                                        </p:tgtEl>
                                        <p:attrNameLst>
                                          <p:attrName>ppt_x</p:attrName>
                                        </p:attrNameLst>
                                      </p:cBhvr>
                                      <p:tavLst>
                                        <p:tav tm="0">
                                          <p:val>
                                            <p:strVal val="#ppt_x"/>
                                          </p:val>
                                        </p:tav>
                                        <p:tav tm="100000">
                                          <p:val>
                                            <p:strVal val="#ppt_x"/>
                                          </p:val>
                                        </p:tav>
                                      </p:tavLst>
                                    </p:anim>
                                    <p:anim calcmode="lin" valueType="num">
                                      <p:cBhvr>
                                        <p:cTn id="10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6" grpId="0"/>
      <p:bldP spid="27" grpId="0"/>
      <p:bldP spid="28" grpId="0"/>
      <p:bldP spid="29" grpId="0"/>
      <p:bldP spid="30" grpId="0"/>
      <p:bldP spid="31" grpId="0"/>
      <p:bldP spid="32" grpId="0"/>
      <p:bldP spid="33"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668487" y="879450"/>
            <a:ext cx="10622426" cy="3178628"/>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27" y="5605919"/>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3736" y="304834"/>
            <a:ext cx="1302287" cy="126324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0165" y="4570896"/>
            <a:ext cx="1689436" cy="235686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1232" y="5410432"/>
            <a:ext cx="1784645" cy="151081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1467173"/>
            <a:ext cx="2682889" cy="4709259"/>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2545" y="4962938"/>
            <a:ext cx="934115" cy="1258223"/>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8990" y="718696"/>
            <a:ext cx="1972673" cy="1369267"/>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78726" y="1660994"/>
            <a:ext cx="707192" cy="685989"/>
          </a:xfrm>
          <a:prstGeom prst="rect">
            <a:avLst/>
          </a:prstGeom>
        </p:spPr>
      </p:pic>
      <p:sp>
        <p:nvSpPr>
          <p:cNvPr id="18" name="TextBox 35">
            <a:extLst>
              <a:ext uri="{FF2B5EF4-FFF2-40B4-BE49-F238E27FC236}">
                <a16:creationId xmlns:a16="http://schemas.microsoft.com/office/drawing/2014/main" id="{B6EA9AEB-0CCD-43C6-A970-32D23488D10C}"/>
              </a:ext>
            </a:extLst>
          </p:cNvPr>
          <p:cNvSpPr txBox="1"/>
          <p:nvPr/>
        </p:nvSpPr>
        <p:spPr>
          <a:xfrm>
            <a:off x="3057440" y="2087963"/>
            <a:ext cx="7687508" cy="1569660"/>
          </a:xfrm>
          <a:prstGeom prst="rect">
            <a:avLst/>
          </a:prstGeom>
          <a:noFill/>
        </p:spPr>
        <p:txBody>
          <a:bodyPr wrap="square" rtlCol="0">
            <a:spAutoFit/>
          </a:bodyPr>
          <a:lstStyle/>
          <a:p>
            <a:pPr algn="ctr"/>
            <a:r>
              <a:rPr lang="x-none" sz="4800">
                <a:latin typeface="HP-211" panose="02000800000000000000" pitchFamily="2" charset="-93"/>
                <a:cs typeface="Times New Roman" panose="02020603050405020304" pitchFamily="18" charset="0"/>
              </a:rPr>
              <a:t>Tìm </a:t>
            </a:r>
            <a:r>
              <a:rPr lang="vi-VN" sz="4800">
                <a:latin typeface="HP-211" panose="02000800000000000000" pitchFamily="2" charset="-93"/>
                <a:cs typeface="Times New Roman" panose="02020603050405020304" pitchFamily="18" charset="0"/>
              </a:rPr>
              <a:t>hiểu nội dung </a:t>
            </a:r>
          </a:p>
          <a:p>
            <a:pPr algn="ctr"/>
            <a:r>
              <a:rPr lang="vi-VN" sz="4800">
                <a:latin typeface="HP-211" panose="02000800000000000000" pitchFamily="2" charset="-93"/>
                <a:cs typeface="Times New Roman" panose="02020603050405020304" pitchFamily="18" charset="0"/>
              </a:rPr>
              <a:t>bài đọc.</a:t>
            </a:r>
            <a:endParaRPr lang="x-none" sz="4800" dirty="0">
              <a:latin typeface="HP-211" panose="02000800000000000000" pitchFamily="2" charset="-93"/>
              <a:cs typeface="Times New Roman" panose="02020603050405020304" pitchFamily="18" charset="0"/>
            </a:endParaRPr>
          </a:p>
        </p:txBody>
      </p:sp>
    </p:spTree>
    <p:extLst>
      <p:ext uri="{BB962C8B-B14F-4D97-AF65-F5344CB8AC3E}">
        <p14:creationId xmlns:p14="http://schemas.microsoft.com/office/powerpoint/2010/main" val="4236262858"/>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450958" y="418794"/>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8752" y="6056988"/>
            <a:ext cx="5502026" cy="1009190"/>
          </a:xfrm>
          <a:prstGeom prst="rect">
            <a:avLst/>
          </a:prstGeom>
        </p:spPr>
      </p:pic>
      <p:pic>
        <p:nvPicPr>
          <p:cNvPr id="25" name="Hình ảnh 24">
            <a:extLst>
              <a:ext uri="{FF2B5EF4-FFF2-40B4-BE49-F238E27FC236}">
                <a16:creationId xmlns:a16="http://schemas.microsoft.com/office/drawing/2014/main" id="{75A719A0-7FE0-4F75-A11A-3F705D00C717}"/>
              </a:ext>
            </a:extLst>
          </p:cNvPr>
          <p:cNvPicPr>
            <a:picLocks noChangeAspect="1"/>
          </p:cNvPicPr>
          <p:nvPr/>
        </p:nvPicPr>
        <p:blipFill rotWithShape="1">
          <a:blip r:embed="rId6">
            <a:extLst>
              <a:ext uri="{28A0092B-C50C-407E-A947-70E740481C1C}">
                <a14:useLocalDpi xmlns:a14="http://schemas.microsoft.com/office/drawing/2010/main" val="0"/>
              </a:ext>
            </a:extLst>
          </a:blip>
          <a:srcRect t="4171"/>
          <a:stretch/>
        </p:blipFill>
        <p:spPr>
          <a:xfrm>
            <a:off x="450957" y="426977"/>
            <a:ext cx="11290083" cy="4858771"/>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057128" y="20816"/>
            <a:ext cx="1388525" cy="1346894"/>
          </a:xfrm>
          <a:prstGeom prst="rect">
            <a:avLst/>
          </a:prstGeom>
        </p:spPr>
      </p:pic>
      <p:sp>
        <p:nvSpPr>
          <p:cNvPr id="8" name="TextBox 35">
            <a:extLst>
              <a:ext uri="{FF2B5EF4-FFF2-40B4-BE49-F238E27FC236}">
                <a16:creationId xmlns:a16="http://schemas.microsoft.com/office/drawing/2014/main" id="{189701D4-6522-40C9-88C4-D8641C18B179}"/>
              </a:ext>
            </a:extLst>
          </p:cNvPr>
          <p:cNvSpPr txBox="1"/>
          <p:nvPr/>
        </p:nvSpPr>
        <p:spPr>
          <a:xfrm>
            <a:off x="543528" y="5267353"/>
            <a:ext cx="11104940" cy="1077218"/>
          </a:xfrm>
          <a:prstGeom prst="rect">
            <a:avLst/>
          </a:prstGeom>
          <a:noFill/>
        </p:spPr>
        <p:txBody>
          <a:bodyPr wrap="square" rtlCol="0">
            <a:spAutoFit/>
          </a:bodyPr>
          <a:lstStyle/>
          <a:p>
            <a:pPr algn="ctr"/>
            <a:r>
              <a:rPr lang="vi-VN" sz="3200">
                <a:solidFill>
                  <a:srgbClr val="0000FF"/>
                </a:solidFill>
                <a:latin typeface="HP-211" panose="02000800000000000000" pitchFamily="2" charset="-93"/>
                <a:cs typeface="Times New Roman" panose="02020603050405020304" pitchFamily="18" charset="0"/>
              </a:rPr>
              <a:t>1. Nêu tên các trò chơi mà bạn nhỏ có thể chơi cùng ông bà khi bạn đã biết đọc, biết viết.</a:t>
            </a:r>
            <a:endParaRPr lang="x-none" sz="3200" dirty="0">
              <a:solidFill>
                <a:srgbClr val="0000FF"/>
              </a:solidFill>
              <a:latin typeface="HP-211" panose="02000800000000000000" pitchFamily="2" charset="-93"/>
              <a:cs typeface="Times New Roman" panose="02020603050405020304" pitchFamily="18" charset="0"/>
            </a:endParaRPr>
          </a:p>
        </p:txBody>
      </p:sp>
    </p:spTree>
    <p:extLst>
      <p:ext uri="{BB962C8B-B14F-4D97-AF65-F5344CB8AC3E}">
        <p14:creationId xmlns:p14="http://schemas.microsoft.com/office/powerpoint/2010/main" val="2619707307"/>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450958" y="418794"/>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8752" y="6056988"/>
            <a:ext cx="5502026" cy="1009190"/>
          </a:xfrm>
          <a:prstGeom prst="rect">
            <a:avLst/>
          </a:prstGeom>
        </p:spPr>
      </p:pic>
      <p:pic>
        <p:nvPicPr>
          <p:cNvPr id="25" name="Hình ảnh 24">
            <a:extLst>
              <a:ext uri="{FF2B5EF4-FFF2-40B4-BE49-F238E27FC236}">
                <a16:creationId xmlns:a16="http://schemas.microsoft.com/office/drawing/2014/main" id="{75A719A0-7FE0-4F75-A11A-3F705D00C717}"/>
              </a:ext>
            </a:extLst>
          </p:cNvPr>
          <p:cNvPicPr>
            <a:picLocks noChangeAspect="1"/>
          </p:cNvPicPr>
          <p:nvPr/>
        </p:nvPicPr>
        <p:blipFill rotWithShape="1">
          <a:blip r:embed="rId6">
            <a:extLst>
              <a:ext uri="{28A0092B-C50C-407E-A947-70E740481C1C}">
                <a14:useLocalDpi xmlns:a14="http://schemas.microsoft.com/office/drawing/2010/main" val="0"/>
              </a:ext>
            </a:extLst>
          </a:blip>
          <a:srcRect t="4171"/>
          <a:stretch/>
        </p:blipFill>
        <p:spPr>
          <a:xfrm>
            <a:off x="450957" y="426977"/>
            <a:ext cx="11290083" cy="4858771"/>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057128" y="20816"/>
            <a:ext cx="1388525" cy="1346894"/>
          </a:xfrm>
          <a:prstGeom prst="rect">
            <a:avLst/>
          </a:prstGeom>
        </p:spPr>
      </p:pic>
      <p:sp>
        <p:nvSpPr>
          <p:cNvPr id="8" name="TextBox 35">
            <a:extLst>
              <a:ext uri="{FF2B5EF4-FFF2-40B4-BE49-F238E27FC236}">
                <a16:creationId xmlns:a16="http://schemas.microsoft.com/office/drawing/2014/main" id="{189701D4-6522-40C9-88C4-D8641C18B179}"/>
              </a:ext>
            </a:extLst>
          </p:cNvPr>
          <p:cNvSpPr txBox="1"/>
          <p:nvPr/>
        </p:nvSpPr>
        <p:spPr>
          <a:xfrm>
            <a:off x="636100" y="5472213"/>
            <a:ext cx="11104940" cy="584775"/>
          </a:xfrm>
          <a:prstGeom prst="rect">
            <a:avLst/>
          </a:prstGeom>
          <a:noFill/>
        </p:spPr>
        <p:txBody>
          <a:bodyPr wrap="square" rtlCol="0">
            <a:spAutoFit/>
          </a:bodyPr>
          <a:lstStyle/>
          <a:p>
            <a:pPr algn="ctr"/>
            <a:r>
              <a:rPr lang="vi-VN" sz="3200">
                <a:solidFill>
                  <a:srgbClr val="0000FF"/>
                </a:solidFill>
                <a:latin typeface="HP-211" panose="02000800000000000000" pitchFamily="2" charset="-93"/>
                <a:cs typeface="Times New Roman" panose="02020603050405020304" pitchFamily="18" charset="0"/>
              </a:rPr>
              <a:t>2. Em thích những trò chơi nào?</a:t>
            </a:r>
            <a:endParaRPr lang="x-none" sz="3200" dirty="0">
              <a:solidFill>
                <a:srgbClr val="0000FF"/>
              </a:solidFill>
              <a:latin typeface="HP-211" panose="02000800000000000000" pitchFamily="2" charset="-93"/>
              <a:cs typeface="Times New Roman" panose="02020603050405020304" pitchFamily="18" charset="0"/>
            </a:endParaRPr>
          </a:p>
        </p:txBody>
      </p:sp>
    </p:spTree>
    <p:extLst>
      <p:ext uri="{BB962C8B-B14F-4D97-AF65-F5344CB8AC3E}">
        <p14:creationId xmlns:p14="http://schemas.microsoft.com/office/powerpoint/2010/main" val="893951244"/>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785803" y="2931886"/>
            <a:ext cx="10622426" cy="3178628"/>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27" y="5605919"/>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7583" y="203932"/>
            <a:ext cx="1302287" cy="126324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0165" y="4570896"/>
            <a:ext cx="1689436" cy="235686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1232" y="5410432"/>
            <a:ext cx="1784645" cy="151081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1467173"/>
            <a:ext cx="2682889" cy="4709259"/>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2545" y="4962938"/>
            <a:ext cx="934115" cy="1258223"/>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43829" y="2806725"/>
            <a:ext cx="1972673" cy="1369267"/>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78726" y="1660994"/>
            <a:ext cx="707192" cy="685989"/>
          </a:xfrm>
          <a:prstGeom prst="rect">
            <a:avLst/>
          </a:prstGeom>
        </p:spPr>
      </p:pic>
      <p:sp>
        <p:nvSpPr>
          <p:cNvPr id="18" name="Hình chữ nhật 14">
            <a:extLst>
              <a:ext uri="{FF2B5EF4-FFF2-40B4-BE49-F238E27FC236}">
                <a16:creationId xmlns:a16="http://schemas.microsoft.com/office/drawing/2014/main" id="{96C01BD9-8967-4ABA-9C90-A829166E446D}"/>
              </a:ext>
            </a:extLst>
          </p:cNvPr>
          <p:cNvSpPr/>
          <p:nvPr/>
        </p:nvSpPr>
        <p:spPr>
          <a:xfrm>
            <a:off x="3097587" y="3571924"/>
            <a:ext cx="6843540" cy="2139047"/>
          </a:xfrm>
          <a:prstGeom prst="rect">
            <a:avLst/>
          </a:prstGeom>
          <a:noFill/>
        </p:spPr>
        <p:txBody>
          <a:bodyPr wrap="none" lIns="91440" tIns="45720" rIns="91440" bIns="45720">
            <a:spAutoFit/>
          </a:bodyPr>
          <a:lstStyle/>
          <a:p>
            <a:pPr algn="ctr"/>
            <a:r>
              <a:rPr lang="en-US" sz="13300" b="1">
                <a:ln w="22225">
                  <a:solidFill>
                    <a:srgbClr val="FFFF00"/>
                  </a:solidFill>
                  <a:prstDash val="solid"/>
                </a:ln>
                <a:solidFill>
                  <a:srgbClr val="7030A0"/>
                </a:solidFill>
                <a:latin typeface="VNI-Avo"/>
              </a:rPr>
              <a:t>Taäp vieát</a:t>
            </a:r>
            <a:endParaRPr lang="vi-VN" sz="13300" b="1">
              <a:ln w="22225">
                <a:solidFill>
                  <a:srgbClr val="FFFF00"/>
                </a:solidFill>
                <a:prstDash val="solid"/>
              </a:ln>
              <a:solidFill>
                <a:srgbClr val="7030A0"/>
              </a:solidFill>
            </a:endParaRPr>
          </a:p>
        </p:txBody>
      </p:sp>
    </p:spTree>
    <p:extLst>
      <p:ext uri="{BB962C8B-B14F-4D97-AF65-F5344CB8AC3E}">
        <p14:creationId xmlns:p14="http://schemas.microsoft.com/office/powerpoint/2010/main" val="9901248"/>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621BC142-D00A-4FA7-AF33-1B44546E7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449" y="0"/>
            <a:ext cx="6464279" cy="6871333"/>
          </a:xfrm>
          <a:prstGeom prst="rect">
            <a:avLst/>
          </a:prstGeom>
        </p:spPr>
      </p:pic>
    </p:spTree>
    <p:extLst>
      <p:ext uri="{BB962C8B-B14F-4D97-AF65-F5344CB8AC3E}">
        <p14:creationId xmlns:p14="http://schemas.microsoft.com/office/powerpoint/2010/main" val="75557296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EE">
            <a:hlinkClick r:id="" action="ppaction://media"/>
            <a:extLst>
              <a:ext uri="{FF2B5EF4-FFF2-40B4-BE49-F238E27FC236}">
                <a16:creationId xmlns:a16="http://schemas.microsoft.com/office/drawing/2014/main" id="{A5DAF392-FB1F-44E2-8515-4733E8C47F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36196362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àn&#10;&#10;Mô tả được tạo tự động">
            <a:extLst>
              <a:ext uri="{FF2B5EF4-FFF2-40B4-BE49-F238E27FC236}">
                <a16:creationId xmlns:a16="http://schemas.microsoft.com/office/drawing/2014/main" id="{9EE933E7-1C16-4CDA-9E45-C818F7601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8746"/>
            <a:ext cx="12192000" cy="3420507"/>
          </a:xfrm>
          <a:prstGeom prst="rect">
            <a:avLst/>
          </a:prstGeom>
        </p:spPr>
      </p:pic>
    </p:spTree>
    <p:extLst>
      <p:ext uri="{BB962C8B-B14F-4D97-AF65-F5344CB8AC3E}">
        <p14:creationId xmlns:p14="http://schemas.microsoft.com/office/powerpoint/2010/main" val="122659252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785803" y="2931886"/>
            <a:ext cx="10622426" cy="3178628"/>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27" y="5605919"/>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7583" y="203932"/>
            <a:ext cx="1302287" cy="126324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0165" y="4570896"/>
            <a:ext cx="1689436" cy="235686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1232" y="5410432"/>
            <a:ext cx="1784645" cy="151081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1467173"/>
            <a:ext cx="2682889" cy="4709259"/>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2545" y="4962938"/>
            <a:ext cx="934115" cy="1258223"/>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43829" y="2806725"/>
            <a:ext cx="1972673" cy="1369267"/>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78726" y="1660994"/>
            <a:ext cx="707192" cy="685989"/>
          </a:xfrm>
          <a:prstGeom prst="rect">
            <a:avLst/>
          </a:prstGeom>
        </p:spPr>
      </p:pic>
      <p:sp>
        <p:nvSpPr>
          <p:cNvPr id="18" name="Hình chữ nhật 14">
            <a:extLst>
              <a:ext uri="{FF2B5EF4-FFF2-40B4-BE49-F238E27FC236}">
                <a16:creationId xmlns:a16="http://schemas.microsoft.com/office/drawing/2014/main" id="{96C01BD9-8967-4ABA-9C90-A829166E446D}"/>
              </a:ext>
            </a:extLst>
          </p:cNvPr>
          <p:cNvSpPr/>
          <p:nvPr/>
        </p:nvSpPr>
        <p:spPr>
          <a:xfrm>
            <a:off x="3086376" y="3783518"/>
            <a:ext cx="6952544" cy="1800493"/>
          </a:xfrm>
          <a:prstGeom prst="rect">
            <a:avLst/>
          </a:prstGeom>
          <a:noFill/>
        </p:spPr>
        <p:txBody>
          <a:bodyPr wrap="none" lIns="91440" tIns="45720" rIns="91440" bIns="45720">
            <a:spAutoFit/>
          </a:bodyPr>
          <a:lstStyle/>
          <a:p>
            <a:pPr algn="ctr"/>
            <a:r>
              <a:rPr lang="en-US" sz="11100" b="1">
                <a:ln w="22225">
                  <a:solidFill>
                    <a:srgbClr val="FFFF00"/>
                  </a:solidFill>
                  <a:prstDash val="solid"/>
                </a:ln>
                <a:solidFill>
                  <a:srgbClr val="7030A0"/>
                </a:solidFill>
                <a:latin typeface="VNI-Avo"/>
              </a:rPr>
              <a:t>Nghe vieát</a:t>
            </a:r>
            <a:endParaRPr lang="vi-VN" sz="11100" b="1">
              <a:ln w="22225">
                <a:solidFill>
                  <a:srgbClr val="FFFF00"/>
                </a:solidFill>
                <a:prstDash val="solid"/>
              </a:ln>
              <a:solidFill>
                <a:srgbClr val="7030A0"/>
              </a:solidFill>
            </a:endParaRPr>
          </a:p>
        </p:txBody>
      </p:sp>
    </p:spTree>
    <p:extLst>
      <p:ext uri="{BB962C8B-B14F-4D97-AF65-F5344CB8AC3E}">
        <p14:creationId xmlns:p14="http://schemas.microsoft.com/office/powerpoint/2010/main" val="1605254286"/>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F3BA6E3-6A68-43F9-AEBC-7D28783FA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389" y="0"/>
            <a:ext cx="9773221" cy="6858000"/>
          </a:xfrm>
          <a:prstGeom prst="rect">
            <a:avLst/>
          </a:prstGeom>
        </p:spPr>
      </p:pic>
      <p:cxnSp>
        <p:nvCxnSpPr>
          <p:cNvPr id="4" name="Đường nối Thẳng 3">
            <a:extLst>
              <a:ext uri="{FF2B5EF4-FFF2-40B4-BE49-F238E27FC236}">
                <a16:creationId xmlns:a16="http://schemas.microsoft.com/office/drawing/2014/main" id="{35DD7F83-2FF5-DAE0-F1E4-812755B86827}"/>
              </a:ext>
            </a:extLst>
          </p:cNvPr>
          <p:cNvCxnSpPr>
            <a:cxnSpLocks/>
          </p:cNvCxnSpPr>
          <p:nvPr/>
        </p:nvCxnSpPr>
        <p:spPr>
          <a:xfrm>
            <a:off x="1916482"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Đường nối Thẳng 4">
            <a:extLst>
              <a:ext uri="{FF2B5EF4-FFF2-40B4-BE49-F238E27FC236}">
                <a16:creationId xmlns:a16="http://schemas.microsoft.com/office/drawing/2014/main" id="{25E0BDEC-1B90-6520-5CD3-0E60FC107DC5}"/>
              </a:ext>
            </a:extLst>
          </p:cNvPr>
          <p:cNvCxnSpPr>
            <a:cxnSpLocks/>
          </p:cNvCxnSpPr>
          <p:nvPr/>
        </p:nvCxnSpPr>
        <p:spPr>
          <a:xfrm>
            <a:off x="2492680"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E30EC7D4-1FF1-E773-BFD2-56FC5B3A2DB6}"/>
              </a:ext>
            </a:extLst>
          </p:cNvPr>
          <p:cNvCxnSpPr>
            <a:cxnSpLocks/>
          </p:cNvCxnSpPr>
          <p:nvPr/>
        </p:nvCxnSpPr>
        <p:spPr>
          <a:xfrm>
            <a:off x="3081403"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8DE80968-1443-51CE-E63D-340AB757E38D}"/>
              </a:ext>
            </a:extLst>
          </p:cNvPr>
          <p:cNvCxnSpPr>
            <a:cxnSpLocks/>
          </p:cNvCxnSpPr>
          <p:nvPr/>
        </p:nvCxnSpPr>
        <p:spPr>
          <a:xfrm>
            <a:off x="3670126"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4869F783-9AC3-303E-01AC-AADB2946BAE0}"/>
              </a:ext>
            </a:extLst>
          </p:cNvPr>
          <p:cNvCxnSpPr>
            <a:cxnSpLocks/>
          </p:cNvCxnSpPr>
          <p:nvPr/>
        </p:nvCxnSpPr>
        <p:spPr>
          <a:xfrm>
            <a:off x="4258849"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Đường nối Thẳng 8">
            <a:extLst>
              <a:ext uri="{FF2B5EF4-FFF2-40B4-BE49-F238E27FC236}">
                <a16:creationId xmlns:a16="http://schemas.microsoft.com/office/drawing/2014/main" id="{68121606-BA2D-466C-126C-53D08A7FBAB0}"/>
              </a:ext>
            </a:extLst>
          </p:cNvPr>
          <p:cNvCxnSpPr>
            <a:cxnSpLocks/>
          </p:cNvCxnSpPr>
          <p:nvPr/>
        </p:nvCxnSpPr>
        <p:spPr>
          <a:xfrm>
            <a:off x="4860099"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D90555EF-D67B-8BD0-074C-621AAD0CD871}"/>
              </a:ext>
            </a:extLst>
          </p:cNvPr>
          <p:cNvCxnSpPr>
            <a:cxnSpLocks/>
          </p:cNvCxnSpPr>
          <p:nvPr/>
        </p:nvCxnSpPr>
        <p:spPr>
          <a:xfrm>
            <a:off x="5448822"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0">
            <a:extLst>
              <a:ext uri="{FF2B5EF4-FFF2-40B4-BE49-F238E27FC236}">
                <a16:creationId xmlns:a16="http://schemas.microsoft.com/office/drawing/2014/main" id="{9CFFB480-9FEB-462C-D207-71749EF25B8C}"/>
              </a:ext>
            </a:extLst>
          </p:cNvPr>
          <p:cNvCxnSpPr>
            <a:cxnSpLocks/>
          </p:cNvCxnSpPr>
          <p:nvPr/>
        </p:nvCxnSpPr>
        <p:spPr>
          <a:xfrm>
            <a:off x="6037545"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1F591CEC-7605-0D13-2F1F-FA3B714BEE35}"/>
              </a:ext>
            </a:extLst>
          </p:cNvPr>
          <p:cNvCxnSpPr>
            <a:cxnSpLocks/>
          </p:cNvCxnSpPr>
          <p:nvPr/>
        </p:nvCxnSpPr>
        <p:spPr>
          <a:xfrm>
            <a:off x="6626268"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4D888F2-41B7-0170-4C16-1503C7EFC3CC}"/>
              </a:ext>
            </a:extLst>
          </p:cNvPr>
          <p:cNvCxnSpPr>
            <a:cxnSpLocks/>
          </p:cNvCxnSpPr>
          <p:nvPr/>
        </p:nvCxnSpPr>
        <p:spPr>
          <a:xfrm>
            <a:off x="7214992"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C4BC2435-E0DE-0ED0-E88C-6B597E40B60E}"/>
              </a:ext>
            </a:extLst>
          </p:cNvPr>
          <p:cNvCxnSpPr>
            <a:cxnSpLocks/>
          </p:cNvCxnSpPr>
          <p:nvPr/>
        </p:nvCxnSpPr>
        <p:spPr>
          <a:xfrm>
            <a:off x="7803715"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D1866962-4278-FBBC-B190-A6029A9F5C47}"/>
              </a:ext>
            </a:extLst>
          </p:cNvPr>
          <p:cNvCxnSpPr>
            <a:cxnSpLocks/>
          </p:cNvCxnSpPr>
          <p:nvPr/>
        </p:nvCxnSpPr>
        <p:spPr>
          <a:xfrm>
            <a:off x="8379912"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5">
            <a:extLst>
              <a:ext uri="{FF2B5EF4-FFF2-40B4-BE49-F238E27FC236}">
                <a16:creationId xmlns:a16="http://schemas.microsoft.com/office/drawing/2014/main" id="{7C15DE96-BAB2-789B-F8A9-72CDDE4E31AB}"/>
              </a:ext>
            </a:extLst>
          </p:cNvPr>
          <p:cNvCxnSpPr>
            <a:cxnSpLocks/>
          </p:cNvCxnSpPr>
          <p:nvPr/>
        </p:nvCxnSpPr>
        <p:spPr>
          <a:xfrm>
            <a:off x="8981162"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BE889C20-1DCC-83D3-43D4-8A35D4BFCCA4}"/>
              </a:ext>
            </a:extLst>
          </p:cNvPr>
          <p:cNvCxnSpPr>
            <a:cxnSpLocks/>
          </p:cNvCxnSpPr>
          <p:nvPr/>
        </p:nvCxnSpPr>
        <p:spPr>
          <a:xfrm>
            <a:off x="9569885"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917D715D-48BE-48B0-120A-3DF0941BE956}"/>
              </a:ext>
            </a:extLst>
          </p:cNvPr>
          <p:cNvCxnSpPr>
            <a:cxnSpLocks/>
          </p:cNvCxnSpPr>
          <p:nvPr/>
        </p:nvCxnSpPr>
        <p:spPr>
          <a:xfrm>
            <a:off x="10158608" y="1064712"/>
            <a:ext cx="0" cy="42306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Đường nối Thẳng 19">
            <a:extLst>
              <a:ext uri="{FF2B5EF4-FFF2-40B4-BE49-F238E27FC236}">
                <a16:creationId xmlns:a16="http://schemas.microsoft.com/office/drawing/2014/main" id="{4D7F9EDE-F857-D2C6-2548-34C5F1B4AB30}"/>
              </a:ext>
            </a:extLst>
          </p:cNvPr>
          <p:cNvCxnSpPr/>
          <p:nvPr/>
        </p:nvCxnSpPr>
        <p:spPr>
          <a:xfrm>
            <a:off x="1340285" y="1064712"/>
            <a:ext cx="943209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D6D4D026-2FBD-C5E1-005D-875F2BC4441A}"/>
              </a:ext>
            </a:extLst>
          </p:cNvPr>
          <p:cNvCxnSpPr/>
          <p:nvPr/>
        </p:nvCxnSpPr>
        <p:spPr>
          <a:xfrm>
            <a:off x="1321495" y="1665962"/>
            <a:ext cx="943209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Đường nối Thẳng 21">
            <a:extLst>
              <a:ext uri="{FF2B5EF4-FFF2-40B4-BE49-F238E27FC236}">
                <a16:creationId xmlns:a16="http://schemas.microsoft.com/office/drawing/2014/main" id="{0AAF1881-2E7A-70DD-133D-234F85535BEA}"/>
              </a:ext>
            </a:extLst>
          </p:cNvPr>
          <p:cNvCxnSpPr/>
          <p:nvPr/>
        </p:nvCxnSpPr>
        <p:spPr>
          <a:xfrm>
            <a:off x="1321495" y="2267211"/>
            <a:ext cx="943209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Đường nối Thẳng 22">
            <a:extLst>
              <a:ext uri="{FF2B5EF4-FFF2-40B4-BE49-F238E27FC236}">
                <a16:creationId xmlns:a16="http://schemas.microsoft.com/office/drawing/2014/main" id="{57D59B1D-02EF-5A54-62C6-CFDB9D28683F}"/>
              </a:ext>
            </a:extLst>
          </p:cNvPr>
          <p:cNvCxnSpPr/>
          <p:nvPr/>
        </p:nvCxnSpPr>
        <p:spPr>
          <a:xfrm>
            <a:off x="1321495" y="2880986"/>
            <a:ext cx="943209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B981A926-1274-D510-1ADB-9164AA1C4CCD}"/>
              </a:ext>
            </a:extLst>
          </p:cNvPr>
          <p:cNvCxnSpPr/>
          <p:nvPr/>
        </p:nvCxnSpPr>
        <p:spPr>
          <a:xfrm>
            <a:off x="1321495" y="3491630"/>
            <a:ext cx="943209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C3B4C3AD-E4DB-0D57-601C-06A0097CB11F}"/>
              </a:ext>
            </a:extLst>
          </p:cNvPr>
          <p:cNvCxnSpPr/>
          <p:nvPr/>
        </p:nvCxnSpPr>
        <p:spPr>
          <a:xfrm>
            <a:off x="1321495" y="4092879"/>
            <a:ext cx="943209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C8A7C9AE-49D4-FC18-7D3C-5999A55DBB6D}"/>
              </a:ext>
            </a:extLst>
          </p:cNvPr>
          <p:cNvCxnSpPr/>
          <p:nvPr/>
        </p:nvCxnSpPr>
        <p:spPr>
          <a:xfrm>
            <a:off x="1340285" y="4694128"/>
            <a:ext cx="943209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6BFE158D-F853-1491-CA0C-861C0A450E5A}"/>
              </a:ext>
            </a:extLst>
          </p:cNvPr>
          <p:cNvCxnSpPr/>
          <p:nvPr/>
        </p:nvCxnSpPr>
        <p:spPr>
          <a:xfrm>
            <a:off x="1340285" y="5295378"/>
            <a:ext cx="943209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8" name="Hình Bầu dục 37">
            <a:extLst>
              <a:ext uri="{FF2B5EF4-FFF2-40B4-BE49-F238E27FC236}">
                <a16:creationId xmlns:a16="http://schemas.microsoft.com/office/drawing/2014/main" id="{72E58FC7-DA04-F81B-9C92-1EEBEC4FB252}"/>
              </a:ext>
            </a:extLst>
          </p:cNvPr>
          <p:cNvSpPr/>
          <p:nvPr/>
        </p:nvSpPr>
        <p:spPr>
          <a:xfrm>
            <a:off x="2455103" y="1590807"/>
            <a:ext cx="100204" cy="10020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vi-VN"/>
          </a:p>
        </p:txBody>
      </p:sp>
      <p:sp>
        <p:nvSpPr>
          <p:cNvPr id="39" name="Hình Bầu dục 38">
            <a:extLst>
              <a:ext uri="{FF2B5EF4-FFF2-40B4-BE49-F238E27FC236}">
                <a16:creationId xmlns:a16="http://schemas.microsoft.com/office/drawing/2014/main" id="{A784E78E-68E6-B710-9B4E-F40C23A06A28}"/>
              </a:ext>
            </a:extLst>
          </p:cNvPr>
          <p:cNvSpPr/>
          <p:nvPr/>
        </p:nvSpPr>
        <p:spPr>
          <a:xfrm>
            <a:off x="1302707" y="2217108"/>
            <a:ext cx="100204" cy="10020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vi-VN"/>
          </a:p>
        </p:txBody>
      </p:sp>
      <p:sp>
        <p:nvSpPr>
          <p:cNvPr id="40" name="Hình Bầu dục 39">
            <a:extLst>
              <a:ext uri="{FF2B5EF4-FFF2-40B4-BE49-F238E27FC236}">
                <a16:creationId xmlns:a16="http://schemas.microsoft.com/office/drawing/2014/main" id="{A68CAE41-028F-B8D6-DC7A-48D7433F838D}"/>
              </a:ext>
            </a:extLst>
          </p:cNvPr>
          <p:cNvSpPr/>
          <p:nvPr/>
        </p:nvSpPr>
        <p:spPr>
          <a:xfrm>
            <a:off x="1302707" y="2805832"/>
            <a:ext cx="100204" cy="10020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3339087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785803" y="685635"/>
            <a:ext cx="10622426" cy="5424879"/>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974" y="5883980"/>
            <a:ext cx="5502026" cy="100919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pic>
        <p:nvPicPr>
          <p:cNvPr id="3" name="Hình ảnh 2">
            <a:extLst>
              <a:ext uri="{FF2B5EF4-FFF2-40B4-BE49-F238E27FC236}">
                <a16:creationId xmlns:a16="http://schemas.microsoft.com/office/drawing/2014/main" id="{F5F7AA72-93F2-4A33-81D3-9322E46403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7089" y="685635"/>
            <a:ext cx="8240959" cy="5450714"/>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7907" y="-283701"/>
            <a:ext cx="4124093" cy="2503567"/>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50" y="4538204"/>
            <a:ext cx="2751012" cy="2328899"/>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50806" y="5222200"/>
            <a:ext cx="1240542" cy="16709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076DA-DB1F-5C11-EC03-0067D029B53F}"/>
            </a:ext>
          </a:extLst>
        </p:cNvPr>
        <p:cNvGrpSpPr/>
        <p:nvPr/>
      </p:nvGrpSpPr>
      <p:grpSpPr>
        <a:xfrm>
          <a:off x="0" y="0"/>
          <a:ext cx="0" cy="0"/>
          <a:chOff x="0" y="0"/>
          <a:chExt cx="0" cy="0"/>
        </a:xfrm>
      </p:grpSpPr>
      <p:pic>
        <p:nvPicPr>
          <p:cNvPr id="14" name="图片 13">
            <a:extLst>
              <a:ext uri="{FF2B5EF4-FFF2-40B4-BE49-F238E27FC236}">
                <a16:creationId xmlns:a16="http://schemas.microsoft.com/office/drawing/2014/main" id="{F912920E-66DB-0621-D29F-3A7B4EF93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483CC30D-E006-31DF-8E1E-8DC73C8ECAA7}"/>
              </a:ext>
            </a:extLst>
          </p:cNvPr>
          <p:cNvSpPr/>
          <p:nvPr/>
        </p:nvSpPr>
        <p:spPr>
          <a:xfrm>
            <a:off x="785803" y="636839"/>
            <a:ext cx="10622426" cy="5473675"/>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43C9D754-F23E-4A60-41BA-FCD74FD31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27" y="5605919"/>
            <a:ext cx="5502026" cy="1009190"/>
          </a:xfrm>
          <a:prstGeom prst="rect">
            <a:avLst/>
          </a:prstGeom>
        </p:spPr>
      </p:pic>
      <p:pic>
        <p:nvPicPr>
          <p:cNvPr id="8" name="图片 7">
            <a:extLst>
              <a:ext uri="{FF2B5EF4-FFF2-40B4-BE49-F238E27FC236}">
                <a16:creationId xmlns:a16="http://schemas.microsoft.com/office/drawing/2014/main" id="{9BB82BEC-5FD3-5B65-EC9A-1498B36F3B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0165" y="4570896"/>
            <a:ext cx="1689436" cy="2356868"/>
          </a:xfrm>
          <a:prstGeom prst="rect">
            <a:avLst/>
          </a:prstGeom>
        </p:spPr>
      </p:pic>
      <p:pic>
        <p:nvPicPr>
          <p:cNvPr id="9" name="图片 8">
            <a:extLst>
              <a:ext uri="{FF2B5EF4-FFF2-40B4-BE49-F238E27FC236}">
                <a16:creationId xmlns:a16="http://schemas.microsoft.com/office/drawing/2014/main" id="{D2D6E8BA-FA50-0716-A3BC-360E7A3195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1232" y="5410432"/>
            <a:ext cx="1784645" cy="1510811"/>
          </a:xfrm>
          <a:prstGeom prst="rect">
            <a:avLst/>
          </a:prstGeom>
        </p:spPr>
      </p:pic>
      <p:pic>
        <p:nvPicPr>
          <p:cNvPr id="10" name="图片 9">
            <a:extLst>
              <a:ext uri="{FF2B5EF4-FFF2-40B4-BE49-F238E27FC236}">
                <a16:creationId xmlns:a16="http://schemas.microsoft.com/office/drawing/2014/main" id="{94C99332-C6EA-AD95-9938-2C8211108D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60" y="3737234"/>
            <a:ext cx="1750476" cy="3072600"/>
          </a:xfrm>
          <a:prstGeom prst="rect">
            <a:avLst/>
          </a:prstGeom>
        </p:spPr>
      </p:pic>
      <p:pic>
        <p:nvPicPr>
          <p:cNvPr id="11" name="图片 10">
            <a:extLst>
              <a:ext uri="{FF2B5EF4-FFF2-40B4-BE49-F238E27FC236}">
                <a16:creationId xmlns:a16="http://schemas.microsoft.com/office/drawing/2014/main" id="{0AD7241F-756A-FA72-C299-17E6503CFE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2545" y="4962938"/>
            <a:ext cx="934115" cy="1258223"/>
          </a:xfrm>
          <a:prstGeom prst="rect">
            <a:avLst/>
          </a:prstGeom>
        </p:spPr>
      </p:pic>
      <p:pic>
        <p:nvPicPr>
          <p:cNvPr id="12" name="图片 11">
            <a:extLst>
              <a:ext uri="{FF2B5EF4-FFF2-40B4-BE49-F238E27FC236}">
                <a16:creationId xmlns:a16="http://schemas.microsoft.com/office/drawing/2014/main" id="{3446E4F7-5293-B007-967E-3084ECCB05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51278" y="490360"/>
            <a:ext cx="2454919" cy="1263241"/>
          </a:xfrm>
          <a:prstGeom prst="rect">
            <a:avLst/>
          </a:prstGeom>
        </p:spPr>
      </p:pic>
      <p:pic>
        <p:nvPicPr>
          <p:cNvPr id="13" name="图片 12">
            <a:extLst>
              <a:ext uri="{FF2B5EF4-FFF2-40B4-BE49-F238E27FC236}">
                <a16:creationId xmlns:a16="http://schemas.microsoft.com/office/drawing/2014/main" id="{99804A82-3A80-9D04-FF9B-FBFEE3DE6B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78726" y="1660994"/>
            <a:ext cx="707192" cy="685989"/>
          </a:xfrm>
          <a:prstGeom prst="rect">
            <a:avLst/>
          </a:prstGeom>
        </p:spPr>
      </p:pic>
      <p:pic>
        <p:nvPicPr>
          <p:cNvPr id="7" name="图片 6">
            <a:extLst>
              <a:ext uri="{FF2B5EF4-FFF2-40B4-BE49-F238E27FC236}">
                <a16:creationId xmlns:a16="http://schemas.microsoft.com/office/drawing/2014/main" id="{610835E8-0C34-614D-A80E-2AD2BE2585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27583" y="203932"/>
            <a:ext cx="1302287" cy="1263241"/>
          </a:xfrm>
          <a:prstGeom prst="rect">
            <a:avLst/>
          </a:prstGeom>
        </p:spPr>
      </p:pic>
      <p:sp>
        <p:nvSpPr>
          <p:cNvPr id="2" name="TextBox 35">
            <a:extLst>
              <a:ext uri="{FF2B5EF4-FFF2-40B4-BE49-F238E27FC236}">
                <a16:creationId xmlns:a16="http://schemas.microsoft.com/office/drawing/2014/main" id="{2383C387-CD3B-F241-FF12-37C8EB8AB79B}"/>
              </a:ext>
            </a:extLst>
          </p:cNvPr>
          <p:cNvSpPr txBox="1"/>
          <p:nvPr/>
        </p:nvSpPr>
        <p:spPr>
          <a:xfrm>
            <a:off x="1017657" y="1646729"/>
            <a:ext cx="10493613" cy="2123658"/>
          </a:xfrm>
          <a:prstGeom prst="rect">
            <a:avLst/>
          </a:prstGeom>
          <a:noFill/>
        </p:spPr>
        <p:txBody>
          <a:bodyPr wrap="square" rtlCol="0">
            <a:spAutoFit/>
          </a:bodyPr>
          <a:lstStyle/>
          <a:p>
            <a:r>
              <a:rPr lang="vi-VN" sz="4400">
                <a:latin typeface="HP-211" panose="02000800000000000000" pitchFamily="2" charset="-93"/>
                <a:cs typeface="Times New Roman" panose="02020603050405020304" pitchFamily="18" charset="0"/>
              </a:rPr>
              <a:t>Bé có thể cùng ông bà đọc truyện, chơi cờ vua. Được vui chơi cùng ông bà sẽ giúp bé thêm lớn khôn.</a:t>
            </a:r>
            <a:endParaRPr lang="x-none" sz="4400" dirty="0">
              <a:latin typeface="HP-211" panose="02000800000000000000" pitchFamily="2" charset="-93"/>
              <a:cs typeface="Times New Roman" panose="02020603050405020304" pitchFamily="18" charset="0"/>
            </a:endParaRPr>
          </a:p>
        </p:txBody>
      </p:sp>
      <p:sp>
        <p:nvSpPr>
          <p:cNvPr id="3" name="TextBox 35">
            <a:extLst>
              <a:ext uri="{FF2B5EF4-FFF2-40B4-BE49-F238E27FC236}">
                <a16:creationId xmlns:a16="http://schemas.microsoft.com/office/drawing/2014/main" id="{2940F41F-9790-361A-47B9-D044EC1D2EE1}"/>
              </a:ext>
            </a:extLst>
          </p:cNvPr>
          <p:cNvSpPr txBox="1"/>
          <p:nvPr/>
        </p:nvSpPr>
        <p:spPr>
          <a:xfrm>
            <a:off x="7509981" y="1656250"/>
            <a:ext cx="3451618" cy="769441"/>
          </a:xfrm>
          <a:prstGeom prst="rect">
            <a:avLst/>
          </a:prstGeom>
          <a:noFill/>
        </p:spPr>
        <p:txBody>
          <a:bodyPr wrap="square" rtlCol="0">
            <a:spAutoFit/>
          </a:bodyPr>
          <a:lstStyle/>
          <a:p>
            <a:pPr algn="just"/>
            <a:r>
              <a:rPr lang="vi-VN" sz="4400">
                <a:solidFill>
                  <a:srgbClr val="FF0000"/>
                </a:solidFill>
                <a:latin typeface="HP-211" panose="02000800000000000000" pitchFamily="2" charset="-93"/>
                <a:cs typeface="Times New Roman" panose="02020603050405020304" pitchFamily="18" charset="0"/>
              </a:rPr>
              <a:t>đọc truyện</a:t>
            </a:r>
            <a:endParaRPr lang="x-none" sz="4400" dirty="0">
              <a:solidFill>
                <a:srgbClr val="FF0000"/>
              </a:solidFill>
              <a:latin typeface="HP-211" panose="02000800000000000000" pitchFamily="2" charset="-93"/>
              <a:cs typeface="Times New Roman" panose="02020603050405020304" pitchFamily="18" charset="0"/>
            </a:endParaRPr>
          </a:p>
        </p:txBody>
      </p:sp>
      <p:sp>
        <p:nvSpPr>
          <p:cNvPr id="4" name="TextBox 35">
            <a:extLst>
              <a:ext uri="{FF2B5EF4-FFF2-40B4-BE49-F238E27FC236}">
                <a16:creationId xmlns:a16="http://schemas.microsoft.com/office/drawing/2014/main" id="{5ADFD1C4-BE60-4AB5-AD7E-D27F7B8BB10E}"/>
              </a:ext>
            </a:extLst>
          </p:cNvPr>
          <p:cNvSpPr txBox="1"/>
          <p:nvPr/>
        </p:nvSpPr>
        <p:spPr>
          <a:xfrm>
            <a:off x="2711914" y="2999333"/>
            <a:ext cx="2162665" cy="769441"/>
          </a:xfrm>
          <a:prstGeom prst="rect">
            <a:avLst/>
          </a:prstGeom>
          <a:noFill/>
        </p:spPr>
        <p:txBody>
          <a:bodyPr wrap="square" rtlCol="0">
            <a:spAutoFit/>
          </a:bodyPr>
          <a:lstStyle/>
          <a:p>
            <a:pPr algn="just"/>
            <a:r>
              <a:rPr lang="vi-VN" sz="4400">
                <a:solidFill>
                  <a:srgbClr val="FF0000"/>
                </a:solidFill>
                <a:latin typeface="HP-211" panose="02000800000000000000" pitchFamily="2" charset="-93"/>
                <a:cs typeface="Times New Roman" panose="02020603050405020304" pitchFamily="18" charset="0"/>
              </a:rPr>
              <a:t>giúp</a:t>
            </a:r>
            <a:endParaRPr lang="x-none" sz="4400" dirty="0">
              <a:solidFill>
                <a:srgbClr val="FF0000"/>
              </a:solidFill>
              <a:latin typeface="HP-211" panose="02000800000000000000" pitchFamily="2" charset="-93"/>
              <a:cs typeface="Times New Roman" panose="02020603050405020304" pitchFamily="18" charset="0"/>
            </a:endParaRPr>
          </a:p>
        </p:txBody>
      </p:sp>
      <p:sp>
        <p:nvSpPr>
          <p:cNvPr id="15" name="TextBox 35">
            <a:extLst>
              <a:ext uri="{FF2B5EF4-FFF2-40B4-BE49-F238E27FC236}">
                <a16:creationId xmlns:a16="http://schemas.microsoft.com/office/drawing/2014/main" id="{5F1314ED-F8E0-5A5E-2CEE-289B1E59DE42}"/>
              </a:ext>
            </a:extLst>
          </p:cNvPr>
          <p:cNvSpPr txBox="1"/>
          <p:nvPr/>
        </p:nvSpPr>
        <p:spPr>
          <a:xfrm>
            <a:off x="6556833" y="2999332"/>
            <a:ext cx="3216951" cy="769441"/>
          </a:xfrm>
          <a:prstGeom prst="rect">
            <a:avLst/>
          </a:prstGeom>
          <a:noFill/>
        </p:spPr>
        <p:txBody>
          <a:bodyPr wrap="square" rtlCol="0">
            <a:spAutoFit/>
          </a:bodyPr>
          <a:lstStyle/>
          <a:p>
            <a:pPr algn="just"/>
            <a:r>
              <a:rPr lang="vi-VN" sz="4400">
                <a:solidFill>
                  <a:srgbClr val="FF0000"/>
                </a:solidFill>
                <a:latin typeface="HP-211" panose="02000800000000000000" pitchFamily="2" charset="-93"/>
                <a:cs typeface="Times New Roman" panose="02020603050405020304" pitchFamily="18" charset="0"/>
              </a:rPr>
              <a:t>lớn khôn</a:t>
            </a:r>
            <a:endParaRPr lang="x-none" sz="4400" dirty="0">
              <a:solidFill>
                <a:srgbClr val="FF0000"/>
              </a:solidFill>
              <a:latin typeface="HP-211" panose="02000800000000000000" pitchFamily="2" charset="-93"/>
              <a:cs typeface="Times New Roman" panose="02020603050405020304" pitchFamily="18" charset="0"/>
            </a:endParaRPr>
          </a:p>
        </p:txBody>
      </p:sp>
    </p:spTree>
    <p:extLst>
      <p:ext uri="{BB962C8B-B14F-4D97-AF65-F5344CB8AC3E}">
        <p14:creationId xmlns:p14="http://schemas.microsoft.com/office/powerpoint/2010/main" val="1037977448"/>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785803" y="2931886"/>
            <a:ext cx="10622426" cy="3178628"/>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27" y="5605919"/>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7583" y="203932"/>
            <a:ext cx="1302287" cy="126324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0165" y="4570896"/>
            <a:ext cx="1689436" cy="235686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1232" y="5410432"/>
            <a:ext cx="1784645" cy="151081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1467173"/>
            <a:ext cx="2682889" cy="4709259"/>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2545" y="4962938"/>
            <a:ext cx="934115" cy="1258223"/>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43829" y="2806725"/>
            <a:ext cx="1972673" cy="1369267"/>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78726" y="1660994"/>
            <a:ext cx="707192" cy="685989"/>
          </a:xfrm>
          <a:prstGeom prst="rect">
            <a:avLst/>
          </a:prstGeom>
        </p:spPr>
      </p:pic>
      <p:sp>
        <p:nvSpPr>
          <p:cNvPr id="18" name="Hình chữ nhật 14">
            <a:extLst>
              <a:ext uri="{FF2B5EF4-FFF2-40B4-BE49-F238E27FC236}">
                <a16:creationId xmlns:a16="http://schemas.microsoft.com/office/drawing/2014/main" id="{96C01BD9-8967-4ABA-9C90-A829166E446D}"/>
              </a:ext>
            </a:extLst>
          </p:cNvPr>
          <p:cNvSpPr/>
          <p:nvPr/>
        </p:nvSpPr>
        <p:spPr>
          <a:xfrm>
            <a:off x="2817876" y="3783518"/>
            <a:ext cx="7489551" cy="1800493"/>
          </a:xfrm>
          <a:prstGeom prst="rect">
            <a:avLst/>
          </a:prstGeom>
          <a:noFill/>
        </p:spPr>
        <p:txBody>
          <a:bodyPr wrap="none" lIns="91440" tIns="45720" rIns="91440" bIns="45720">
            <a:spAutoFit/>
          </a:bodyPr>
          <a:lstStyle/>
          <a:p>
            <a:pPr algn="ctr"/>
            <a:r>
              <a:rPr lang="en-US" sz="11100" b="1">
                <a:ln w="22225">
                  <a:solidFill>
                    <a:srgbClr val="FFFF00"/>
                  </a:solidFill>
                  <a:prstDash val="solid"/>
                </a:ln>
                <a:solidFill>
                  <a:srgbClr val="7030A0"/>
                </a:solidFill>
                <a:latin typeface="VNI-Avo"/>
              </a:rPr>
              <a:t>Thöïc haønh</a:t>
            </a:r>
            <a:endParaRPr lang="vi-VN" sz="11100" b="1">
              <a:ln w="22225">
                <a:solidFill>
                  <a:srgbClr val="FFFF00"/>
                </a:solidFill>
                <a:prstDash val="solid"/>
              </a:ln>
              <a:solidFill>
                <a:srgbClr val="7030A0"/>
              </a:solidFill>
            </a:endParaRPr>
          </a:p>
        </p:txBody>
      </p:sp>
    </p:spTree>
    <p:extLst>
      <p:ext uri="{BB962C8B-B14F-4D97-AF65-F5344CB8AC3E}">
        <p14:creationId xmlns:p14="http://schemas.microsoft.com/office/powerpoint/2010/main" val="3901773884"/>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im hoạt hình, người, Tờ rơi&#10;&#10;Mô tả được tạo tự động">
            <a:extLst>
              <a:ext uri="{FF2B5EF4-FFF2-40B4-BE49-F238E27FC236}">
                <a16:creationId xmlns:a16="http://schemas.microsoft.com/office/drawing/2014/main" id="{E4D18293-1ABF-794F-9041-818782E3E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862" y="0"/>
            <a:ext cx="4704138" cy="6858000"/>
          </a:xfrm>
          <a:prstGeom prst="rect">
            <a:avLst/>
          </a:prstGeom>
        </p:spPr>
      </p:pic>
      <p:pic>
        <p:nvPicPr>
          <p:cNvPr id="9" name="Hình ảnh 8" descr="Ảnh có chứa văn bản, ảnh chụp màn hình, nước&#10;&#10;Mô tả được tạo tự động">
            <a:extLst>
              <a:ext uri="{FF2B5EF4-FFF2-40B4-BE49-F238E27FC236}">
                <a16:creationId xmlns:a16="http://schemas.microsoft.com/office/drawing/2014/main" id="{6E000E6C-5FD1-AAFD-8BFF-E7141E1468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650" y="0"/>
            <a:ext cx="4501945" cy="6858000"/>
          </a:xfrm>
          <a:prstGeom prst="rect">
            <a:avLst/>
          </a:prstGeom>
        </p:spPr>
      </p:pic>
    </p:spTree>
    <p:extLst>
      <p:ext uri="{BB962C8B-B14F-4D97-AF65-F5344CB8AC3E}">
        <p14:creationId xmlns:p14="http://schemas.microsoft.com/office/powerpoint/2010/main" val="218502628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3D7D08ED-A60C-4B88-B680-199ACFE46C3E}"/>
              </a:ext>
            </a:extLst>
          </p:cNvPr>
          <p:cNvSpPr txBox="1"/>
          <p:nvPr/>
        </p:nvSpPr>
        <p:spPr>
          <a:xfrm>
            <a:off x="663723" y="185539"/>
            <a:ext cx="3896561" cy="830997"/>
          </a:xfrm>
          <a:prstGeom prst="rect">
            <a:avLst/>
          </a:prstGeom>
          <a:solidFill>
            <a:schemeClr val="bg1"/>
          </a:solidFill>
        </p:spPr>
        <p:txBody>
          <a:bodyPr wrap="square" rtlCol="0">
            <a:spAutoFit/>
          </a:bodyPr>
          <a:lstStyle/>
          <a:p>
            <a:r>
              <a:rPr lang="en-VN" sz="4800" dirty="0">
                <a:solidFill>
                  <a:srgbClr val="0070C0"/>
                </a:solidFill>
                <a:latin typeface="VNI-Avo" pitchFamily="2" charset="0"/>
              </a:rPr>
              <a:t>1</a:t>
            </a:r>
            <a:r>
              <a:rPr lang="en-VN" sz="4800">
                <a:solidFill>
                  <a:srgbClr val="0070C0"/>
                </a:solidFill>
                <a:latin typeface="VNI-Avo" pitchFamily="2" charset="0"/>
              </a:rPr>
              <a:t>. </a:t>
            </a:r>
            <a:r>
              <a:rPr lang="en-US" sz="4800">
                <a:solidFill>
                  <a:srgbClr val="0070C0"/>
                </a:solidFill>
                <a:latin typeface="VNI-Avo" pitchFamily="2" charset="0"/>
              </a:rPr>
              <a:t>oâm </a:t>
            </a:r>
            <a:r>
              <a:rPr lang="en-VN" sz="4800">
                <a:solidFill>
                  <a:srgbClr val="0070C0"/>
                </a:solidFill>
                <a:latin typeface="VNI-Avo" pitchFamily="2" charset="0"/>
              </a:rPr>
              <a:t>/ </a:t>
            </a:r>
            <a:r>
              <a:rPr lang="en-US" sz="4800">
                <a:solidFill>
                  <a:srgbClr val="0070C0"/>
                </a:solidFill>
                <a:latin typeface="VNI-Avo" pitchFamily="2" charset="0"/>
              </a:rPr>
              <a:t>ôm</a:t>
            </a:r>
            <a:endParaRPr lang="en-VN" sz="4800" dirty="0">
              <a:solidFill>
                <a:srgbClr val="0070C0"/>
              </a:solidFill>
              <a:latin typeface="VNI-Avo" pitchFamily="2" charset="0"/>
            </a:endParaRPr>
          </a:p>
        </p:txBody>
      </p:sp>
      <p:sp>
        <p:nvSpPr>
          <p:cNvPr id="3" name="TextBox 4">
            <a:extLst>
              <a:ext uri="{FF2B5EF4-FFF2-40B4-BE49-F238E27FC236}">
                <a16:creationId xmlns:a16="http://schemas.microsoft.com/office/drawing/2014/main" id="{717DB3D7-B090-490F-AEA8-6F54F51E8B71}"/>
              </a:ext>
            </a:extLst>
          </p:cNvPr>
          <p:cNvSpPr txBox="1"/>
          <p:nvPr/>
        </p:nvSpPr>
        <p:spPr>
          <a:xfrm>
            <a:off x="294101" y="5195131"/>
            <a:ext cx="3556775" cy="646331"/>
          </a:xfrm>
          <a:prstGeom prst="rect">
            <a:avLst/>
          </a:prstGeom>
          <a:noFill/>
        </p:spPr>
        <p:txBody>
          <a:bodyPr wrap="square" rtlCol="0">
            <a:spAutoFit/>
          </a:bodyPr>
          <a:lstStyle/>
          <a:p>
            <a:r>
              <a:rPr lang="en-VN" sz="3600">
                <a:latin typeface="VNI-Avo" pitchFamily="2" charset="0"/>
              </a:rPr>
              <a:t> </a:t>
            </a:r>
            <a:r>
              <a:rPr lang="en-US" sz="3600">
                <a:latin typeface="VNI-Avo" pitchFamily="2" charset="0"/>
              </a:rPr>
              <a:t>naáu c………</a:t>
            </a:r>
            <a:endParaRPr lang="en-VN" sz="3600" dirty="0">
              <a:latin typeface="VNI-Avo" pitchFamily="2" charset="0"/>
              <a:cs typeface="Arial" panose="020B0604020202020204" pitchFamily="34" charset="0"/>
            </a:endParaRPr>
          </a:p>
        </p:txBody>
      </p:sp>
      <p:sp>
        <p:nvSpPr>
          <p:cNvPr id="4" name="TextBox 4">
            <a:extLst>
              <a:ext uri="{FF2B5EF4-FFF2-40B4-BE49-F238E27FC236}">
                <a16:creationId xmlns:a16="http://schemas.microsoft.com/office/drawing/2014/main" id="{6F3DA60D-FEAD-4D96-9C12-29819FA3D4F1}"/>
              </a:ext>
            </a:extLst>
          </p:cNvPr>
          <p:cNvSpPr txBox="1"/>
          <p:nvPr/>
        </p:nvSpPr>
        <p:spPr>
          <a:xfrm>
            <a:off x="4560284" y="5195132"/>
            <a:ext cx="3556774" cy="646331"/>
          </a:xfrm>
          <a:prstGeom prst="rect">
            <a:avLst/>
          </a:prstGeom>
          <a:noFill/>
        </p:spPr>
        <p:txBody>
          <a:bodyPr wrap="square" rtlCol="0">
            <a:spAutoFit/>
          </a:bodyPr>
          <a:lstStyle/>
          <a:p>
            <a:r>
              <a:rPr lang="en-VN" sz="3600">
                <a:latin typeface="VNI-Avo" pitchFamily="2" charset="0"/>
              </a:rPr>
              <a:t> </a:t>
            </a:r>
            <a:r>
              <a:rPr lang="en-US" sz="3600">
                <a:latin typeface="VNI-Avo" pitchFamily="2" charset="0"/>
              </a:rPr>
              <a:t>caâu t………</a:t>
            </a:r>
            <a:endParaRPr lang="en-VN" sz="3600" dirty="0">
              <a:latin typeface="VNI-Avo" pitchFamily="2" charset="0"/>
              <a:cs typeface="Arial" panose="020B0604020202020204" pitchFamily="34" charset="0"/>
            </a:endParaRPr>
          </a:p>
        </p:txBody>
      </p:sp>
      <p:sp>
        <p:nvSpPr>
          <p:cNvPr id="5" name="TextBox 4">
            <a:extLst>
              <a:ext uri="{FF2B5EF4-FFF2-40B4-BE49-F238E27FC236}">
                <a16:creationId xmlns:a16="http://schemas.microsoft.com/office/drawing/2014/main" id="{75F82E96-E9BC-45EB-A8E7-FF23AE620ED5}"/>
              </a:ext>
            </a:extLst>
          </p:cNvPr>
          <p:cNvSpPr txBox="1"/>
          <p:nvPr/>
        </p:nvSpPr>
        <p:spPr>
          <a:xfrm>
            <a:off x="9250535" y="5195410"/>
            <a:ext cx="3896749" cy="646331"/>
          </a:xfrm>
          <a:prstGeom prst="rect">
            <a:avLst/>
          </a:prstGeom>
          <a:noFill/>
        </p:spPr>
        <p:txBody>
          <a:bodyPr wrap="square" rtlCol="0">
            <a:spAutoFit/>
          </a:bodyPr>
          <a:lstStyle/>
          <a:p>
            <a:r>
              <a:rPr lang="en-VN" sz="3600">
                <a:latin typeface="VNI-Avo" pitchFamily="2" charset="0"/>
              </a:rPr>
              <a:t> </a:t>
            </a:r>
            <a:r>
              <a:rPr lang="en-US" sz="3600">
                <a:latin typeface="VNI-Avo" pitchFamily="2" charset="0"/>
              </a:rPr>
              <a:t>choù ñ………</a:t>
            </a:r>
            <a:endParaRPr lang="en-VN" sz="3600" dirty="0">
              <a:latin typeface="VNI-Avo" pitchFamily="2" charset="0"/>
              <a:cs typeface="Arial" panose="020B0604020202020204" pitchFamily="34" charset="0"/>
            </a:endParaRPr>
          </a:p>
        </p:txBody>
      </p:sp>
      <p:pic>
        <p:nvPicPr>
          <p:cNvPr id="7" name="Hình ảnh 6" descr="Ảnh có chứa văn bản&#10;&#10;Mô tả được tạo tự động">
            <a:extLst>
              <a:ext uri="{FF2B5EF4-FFF2-40B4-BE49-F238E27FC236}">
                <a16:creationId xmlns:a16="http://schemas.microsoft.com/office/drawing/2014/main" id="{D7AA7FBD-8770-4B86-949A-62561AE3C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9667"/>
            <a:ext cx="12192000" cy="3238666"/>
          </a:xfrm>
          <a:prstGeom prst="rect">
            <a:avLst/>
          </a:prstGeom>
        </p:spPr>
      </p:pic>
      <p:sp>
        <p:nvSpPr>
          <p:cNvPr id="8" name="TextBox 4">
            <a:extLst>
              <a:ext uri="{FF2B5EF4-FFF2-40B4-BE49-F238E27FC236}">
                <a16:creationId xmlns:a16="http://schemas.microsoft.com/office/drawing/2014/main" id="{EA3116E7-B0BF-4714-AD48-84611CCBDDF6}"/>
              </a:ext>
            </a:extLst>
          </p:cNvPr>
          <p:cNvSpPr txBox="1"/>
          <p:nvPr/>
        </p:nvSpPr>
        <p:spPr>
          <a:xfrm>
            <a:off x="11010382" y="5126890"/>
            <a:ext cx="617509" cy="646331"/>
          </a:xfrm>
          <a:prstGeom prst="rect">
            <a:avLst/>
          </a:prstGeom>
          <a:noFill/>
        </p:spPr>
        <p:txBody>
          <a:bodyPr wrap="square" rtlCol="0">
            <a:spAutoFit/>
          </a:bodyPr>
          <a:lstStyle/>
          <a:p>
            <a:r>
              <a:rPr lang="en-VN" sz="3600">
                <a:latin typeface="VNI-Avo" pitchFamily="2" charset="0"/>
              </a:rPr>
              <a:t> </a:t>
            </a:r>
            <a:r>
              <a:rPr lang="en-US" sz="3600">
                <a:latin typeface="VNI-Avo" pitchFamily="2" charset="0"/>
              </a:rPr>
              <a:t>ù</a:t>
            </a:r>
            <a:endParaRPr lang="en-VN" sz="3600" dirty="0">
              <a:latin typeface="VNI-Avo" pitchFamily="2" charset="0"/>
              <a:cs typeface="Arial" panose="020B0604020202020204" pitchFamily="34" charset="0"/>
            </a:endParaRPr>
          </a:p>
        </p:txBody>
      </p:sp>
      <p:sp>
        <p:nvSpPr>
          <p:cNvPr id="9" name="TextBox 6">
            <a:extLst>
              <a:ext uri="{FF2B5EF4-FFF2-40B4-BE49-F238E27FC236}">
                <a16:creationId xmlns:a16="http://schemas.microsoft.com/office/drawing/2014/main" id="{F0C698B4-3133-46EB-BE8A-B6754446C71A}"/>
              </a:ext>
            </a:extLst>
          </p:cNvPr>
          <p:cNvSpPr txBox="1"/>
          <p:nvPr/>
        </p:nvSpPr>
        <p:spPr>
          <a:xfrm>
            <a:off x="1832044" y="5163167"/>
            <a:ext cx="1686006" cy="830997"/>
          </a:xfrm>
          <a:prstGeom prst="rect">
            <a:avLst/>
          </a:prstGeom>
          <a:noFill/>
        </p:spPr>
        <p:txBody>
          <a:bodyPr wrap="square" rtlCol="0">
            <a:spAutoFit/>
          </a:bodyPr>
          <a:lstStyle/>
          <a:p>
            <a:r>
              <a:rPr lang="el-GR" sz="4800" b="1">
                <a:solidFill>
                  <a:srgbClr val="FF0066"/>
                </a:solidFill>
                <a:latin typeface="HP001 4H" panose="020B0603050302020204" pitchFamily="34" charset="-127"/>
                <a:ea typeface="HP001 4H" panose="020B0603050302020204" pitchFamily="34" charset="-127"/>
              </a:rPr>
              <a:t>Χ</a:t>
            </a:r>
            <a:endParaRPr lang="en-VN" sz="4400" b="1" dirty="0">
              <a:solidFill>
                <a:srgbClr val="FF0066"/>
              </a:solidFill>
              <a:latin typeface="HP001 4H" panose="020B0603050302020204" pitchFamily="34" charset="-127"/>
              <a:ea typeface="HP001 4H" panose="020B0603050302020204" pitchFamily="34" charset="-127"/>
            </a:endParaRPr>
          </a:p>
        </p:txBody>
      </p:sp>
      <p:sp>
        <p:nvSpPr>
          <p:cNvPr id="10" name="TextBox 6">
            <a:extLst>
              <a:ext uri="{FF2B5EF4-FFF2-40B4-BE49-F238E27FC236}">
                <a16:creationId xmlns:a16="http://schemas.microsoft.com/office/drawing/2014/main" id="{8D4C644A-C631-4883-B5D0-E44B57C0B47D}"/>
              </a:ext>
            </a:extLst>
          </p:cNvPr>
          <p:cNvSpPr txBox="1"/>
          <p:nvPr/>
        </p:nvSpPr>
        <p:spPr>
          <a:xfrm>
            <a:off x="5988455" y="5149520"/>
            <a:ext cx="1686006" cy="830997"/>
          </a:xfrm>
          <a:prstGeom prst="rect">
            <a:avLst/>
          </a:prstGeom>
          <a:noFill/>
        </p:spPr>
        <p:txBody>
          <a:bodyPr wrap="square" rtlCol="0">
            <a:spAutoFit/>
          </a:bodyPr>
          <a:lstStyle/>
          <a:p>
            <a:r>
              <a:rPr lang="vi-VN" sz="4800" b="1">
                <a:solidFill>
                  <a:srgbClr val="FF0066"/>
                </a:solidFill>
                <a:latin typeface="HP001 4H" panose="020B0603050302020204" pitchFamily="34" charset="-127"/>
                <a:ea typeface="HP001 4H" panose="020B0603050302020204" pitchFamily="34" charset="-127"/>
              </a:rPr>
              <a:t>į</a:t>
            </a:r>
            <a:endParaRPr lang="en-VN" sz="4400" b="1" dirty="0">
              <a:solidFill>
                <a:srgbClr val="FF0066"/>
              </a:solidFill>
              <a:latin typeface="HP001 4H" panose="020B0603050302020204" pitchFamily="34" charset="-127"/>
              <a:ea typeface="HP001 4H" panose="020B0603050302020204" pitchFamily="34" charset="-127"/>
            </a:endParaRPr>
          </a:p>
        </p:txBody>
      </p:sp>
      <p:sp>
        <p:nvSpPr>
          <p:cNvPr id="11" name="TextBox 6">
            <a:extLst>
              <a:ext uri="{FF2B5EF4-FFF2-40B4-BE49-F238E27FC236}">
                <a16:creationId xmlns:a16="http://schemas.microsoft.com/office/drawing/2014/main" id="{2CEEF011-4DB0-437B-AFA1-2CD165156162}"/>
              </a:ext>
            </a:extLst>
          </p:cNvPr>
          <p:cNvSpPr txBox="1"/>
          <p:nvPr/>
        </p:nvSpPr>
        <p:spPr>
          <a:xfrm>
            <a:off x="10784888" y="5149520"/>
            <a:ext cx="1686006" cy="830997"/>
          </a:xfrm>
          <a:prstGeom prst="rect">
            <a:avLst/>
          </a:prstGeom>
          <a:noFill/>
        </p:spPr>
        <p:txBody>
          <a:bodyPr wrap="square" rtlCol="0">
            <a:spAutoFit/>
          </a:bodyPr>
          <a:lstStyle/>
          <a:p>
            <a:r>
              <a:rPr lang="vi-VN" sz="4800" b="1">
                <a:solidFill>
                  <a:srgbClr val="FF0066"/>
                </a:solidFill>
                <a:latin typeface="HP001 4H" panose="020B0603050302020204" pitchFamily="34" charset="-127"/>
                <a:ea typeface="HP001 4H" panose="020B0603050302020204" pitchFamily="34" charset="-127"/>
              </a:rPr>
              <a:t>į</a:t>
            </a:r>
            <a:endParaRPr lang="en-VN" sz="4400" b="1" dirty="0">
              <a:solidFill>
                <a:srgbClr val="FF0066"/>
              </a:solidFill>
              <a:latin typeface="HP001 4H" panose="020B0603050302020204" pitchFamily="34" charset="-127"/>
              <a:ea typeface="HP001 4H" panose="020B0603050302020204" pitchFamily="34" charset="-127"/>
            </a:endParaRPr>
          </a:p>
        </p:txBody>
      </p:sp>
    </p:spTree>
    <p:extLst>
      <p:ext uri="{BB962C8B-B14F-4D97-AF65-F5344CB8AC3E}">
        <p14:creationId xmlns:p14="http://schemas.microsoft.com/office/powerpoint/2010/main" val="67869309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3D7D08ED-A60C-4B88-B680-199ACFE46C3E}"/>
              </a:ext>
            </a:extLst>
          </p:cNvPr>
          <p:cNvSpPr txBox="1"/>
          <p:nvPr/>
        </p:nvSpPr>
        <p:spPr>
          <a:xfrm>
            <a:off x="663723" y="185539"/>
            <a:ext cx="3896561" cy="830997"/>
          </a:xfrm>
          <a:prstGeom prst="rect">
            <a:avLst/>
          </a:prstGeom>
          <a:solidFill>
            <a:schemeClr val="bg1"/>
          </a:solidFill>
        </p:spPr>
        <p:txBody>
          <a:bodyPr wrap="square" rtlCol="0">
            <a:spAutoFit/>
          </a:bodyPr>
          <a:lstStyle/>
          <a:p>
            <a:r>
              <a:rPr lang="en-US" sz="4800" dirty="0">
                <a:solidFill>
                  <a:srgbClr val="0070C0"/>
                </a:solidFill>
                <a:latin typeface="VNI-Avo" pitchFamily="2" charset="0"/>
              </a:rPr>
              <a:t>2</a:t>
            </a:r>
            <a:r>
              <a:rPr lang="en-VN" sz="4800">
                <a:solidFill>
                  <a:srgbClr val="0070C0"/>
                </a:solidFill>
                <a:latin typeface="VNI-Avo" pitchFamily="2" charset="0"/>
              </a:rPr>
              <a:t>. </a:t>
            </a:r>
            <a:r>
              <a:rPr lang="en-US" sz="4800">
                <a:solidFill>
                  <a:srgbClr val="0070C0"/>
                </a:solidFill>
                <a:latin typeface="VNI-Avo" pitchFamily="2" charset="0"/>
              </a:rPr>
              <a:t>ng </a:t>
            </a:r>
            <a:r>
              <a:rPr lang="en-VN" sz="4800">
                <a:solidFill>
                  <a:srgbClr val="0070C0"/>
                </a:solidFill>
                <a:latin typeface="VNI-Avo" pitchFamily="2" charset="0"/>
              </a:rPr>
              <a:t>/ </a:t>
            </a:r>
            <a:r>
              <a:rPr lang="en-US" sz="4800">
                <a:solidFill>
                  <a:srgbClr val="0070C0"/>
                </a:solidFill>
                <a:latin typeface="VNI-Avo" pitchFamily="2" charset="0"/>
              </a:rPr>
              <a:t>ngh</a:t>
            </a:r>
            <a:endParaRPr lang="en-VN" sz="4800" dirty="0">
              <a:solidFill>
                <a:srgbClr val="0070C0"/>
              </a:solidFill>
              <a:latin typeface="VNI-Avo" pitchFamily="2" charset="0"/>
            </a:endParaRPr>
          </a:p>
        </p:txBody>
      </p:sp>
      <p:sp>
        <p:nvSpPr>
          <p:cNvPr id="3" name="TextBox 4">
            <a:extLst>
              <a:ext uri="{FF2B5EF4-FFF2-40B4-BE49-F238E27FC236}">
                <a16:creationId xmlns:a16="http://schemas.microsoft.com/office/drawing/2014/main" id="{717DB3D7-B090-490F-AEA8-6F54F51E8B71}"/>
              </a:ext>
            </a:extLst>
          </p:cNvPr>
          <p:cNvSpPr txBox="1"/>
          <p:nvPr/>
        </p:nvSpPr>
        <p:spPr>
          <a:xfrm>
            <a:off x="294101" y="5195131"/>
            <a:ext cx="3556775" cy="646331"/>
          </a:xfrm>
          <a:prstGeom prst="rect">
            <a:avLst/>
          </a:prstGeom>
          <a:noFill/>
        </p:spPr>
        <p:txBody>
          <a:bodyPr wrap="square" rtlCol="0">
            <a:spAutoFit/>
          </a:bodyPr>
          <a:lstStyle/>
          <a:p>
            <a:r>
              <a:rPr lang="en-VN" sz="3600">
                <a:latin typeface="VNI-Avo" pitchFamily="2" charset="0"/>
              </a:rPr>
              <a:t> </a:t>
            </a:r>
            <a:r>
              <a:rPr lang="en-US" sz="3600">
                <a:latin typeface="VNI-Avo" pitchFamily="2" charset="0"/>
              </a:rPr>
              <a:t>……aém traêng</a:t>
            </a:r>
            <a:endParaRPr lang="en-VN" sz="3600" dirty="0">
              <a:latin typeface="VNI-Avo" pitchFamily="2" charset="0"/>
              <a:cs typeface="Arial" panose="020B0604020202020204" pitchFamily="34" charset="0"/>
            </a:endParaRPr>
          </a:p>
        </p:txBody>
      </p:sp>
      <p:sp>
        <p:nvSpPr>
          <p:cNvPr id="4" name="TextBox 4">
            <a:extLst>
              <a:ext uri="{FF2B5EF4-FFF2-40B4-BE49-F238E27FC236}">
                <a16:creationId xmlns:a16="http://schemas.microsoft.com/office/drawing/2014/main" id="{6F3DA60D-FEAD-4D96-9C12-29819FA3D4F1}"/>
              </a:ext>
            </a:extLst>
          </p:cNvPr>
          <p:cNvSpPr txBox="1"/>
          <p:nvPr/>
        </p:nvSpPr>
        <p:spPr>
          <a:xfrm>
            <a:off x="4696752" y="5171799"/>
            <a:ext cx="3556774" cy="646331"/>
          </a:xfrm>
          <a:prstGeom prst="rect">
            <a:avLst/>
          </a:prstGeom>
          <a:noFill/>
        </p:spPr>
        <p:txBody>
          <a:bodyPr wrap="square" rtlCol="0">
            <a:spAutoFit/>
          </a:bodyPr>
          <a:lstStyle/>
          <a:p>
            <a:r>
              <a:rPr lang="en-VN" sz="3600">
                <a:latin typeface="VNI-Avo" pitchFamily="2" charset="0"/>
              </a:rPr>
              <a:t> </a:t>
            </a:r>
            <a:r>
              <a:rPr lang="en-US" sz="3600">
                <a:latin typeface="VNI-Avo" pitchFamily="2" charset="0"/>
              </a:rPr>
              <a:t>………e nhaïc</a:t>
            </a:r>
            <a:endParaRPr lang="en-VN" sz="3600" dirty="0">
              <a:latin typeface="VNI-Avo" pitchFamily="2" charset="0"/>
              <a:cs typeface="Arial" panose="020B0604020202020204" pitchFamily="34" charset="0"/>
            </a:endParaRPr>
          </a:p>
        </p:txBody>
      </p:sp>
      <p:sp>
        <p:nvSpPr>
          <p:cNvPr id="5" name="TextBox 4">
            <a:extLst>
              <a:ext uri="{FF2B5EF4-FFF2-40B4-BE49-F238E27FC236}">
                <a16:creationId xmlns:a16="http://schemas.microsoft.com/office/drawing/2014/main" id="{75F82E96-E9BC-45EB-A8E7-FF23AE620ED5}"/>
              </a:ext>
            </a:extLst>
          </p:cNvPr>
          <p:cNvSpPr txBox="1"/>
          <p:nvPr/>
        </p:nvSpPr>
        <p:spPr>
          <a:xfrm>
            <a:off x="7779225" y="5195410"/>
            <a:ext cx="5368060" cy="646331"/>
          </a:xfrm>
          <a:prstGeom prst="rect">
            <a:avLst/>
          </a:prstGeom>
          <a:noFill/>
        </p:spPr>
        <p:txBody>
          <a:bodyPr wrap="square" rtlCol="0">
            <a:spAutoFit/>
          </a:bodyPr>
          <a:lstStyle/>
          <a:p>
            <a:r>
              <a:rPr lang="en-VN" sz="3600">
                <a:latin typeface="VNI-Avo" pitchFamily="2" charset="0"/>
              </a:rPr>
              <a:t> </a:t>
            </a:r>
            <a:r>
              <a:rPr lang="en-US" sz="3600">
                <a:latin typeface="VNI-Avo" pitchFamily="2" charset="0"/>
              </a:rPr>
              <a:t>cöôøi ……… ieâng ngaû</a:t>
            </a:r>
            <a:endParaRPr lang="en-VN" sz="3600" dirty="0">
              <a:latin typeface="VNI-Avo" pitchFamily="2" charset="0"/>
              <a:cs typeface="Arial" panose="020B0604020202020204" pitchFamily="34" charset="0"/>
            </a:endParaRPr>
          </a:p>
        </p:txBody>
      </p:sp>
      <p:sp>
        <p:nvSpPr>
          <p:cNvPr id="9" name="TextBox 6">
            <a:extLst>
              <a:ext uri="{FF2B5EF4-FFF2-40B4-BE49-F238E27FC236}">
                <a16:creationId xmlns:a16="http://schemas.microsoft.com/office/drawing/2014/main" id="{F0C698B4-3133-46EB-BE8A-B6754446C71A}"/>
              </a:ext>
            </a:extLst>
          </p:cNvPr>
          <p:cNvSpPr txBox="1"/>
          <p:nvPr/>
        </p:nvSpPr>
        <p:spPr>
          <a:xfrm>
            <a:off x="267494" y="5172150"/>
            <a:ext cx="1686006" cy="830997"/>
          </a:xfrm>
          <a:prstGeom prst="rect">
            <a:avLst/>
          </a:prstGeom>
          <a:noFill/>
        </p:spPr>
        <p:txBody>
          <a:bodyPr wrap="square" rtlCol="0">
            <a:spAutoFit/>
          </a:bodyPr>
          <a:lstStyle/>
          <a:p>
            <a:r>
              <a:rPr lang="en-US" sz="4800" b="1">
                <a:solidFill>
                  <a:srgbClr val="FF0066"/>
                </a:solidFill>
                <a:latin typeface="HP001 4H" panose="020B0603050302020204" pitchFamily="34" charset="-127"/>
                <a:ea typeface="HP001 4H" panose="020B0603050302020204" pitchFamily="34" charset="-127"/>
              </a:rPr>
              <a:t>ng</a:t>
            </a:r>
            <a:endParaRPr lang="en-VN" sz="4400" b="1" dirty="0">
              <a:solidFill>
                <a:srgbClr val="FF0066"/>
              </a:solidFill>
              <a:latin typeface="HP001 4H" panose="020B0603050302020204" pitchFamily="34" charset="-127"/>
              <a:ea typeface="HP001 4H" panose="020B0603050302020204" pitchFamily="34" charset="-127"/>
            </a:endParaRPr>
          </a:p>
        </p:txBody>
      </p:sp>
      <p:sp>
        <p:nvSpPr>
          <p:cNvPr id="10" name="TextBox 6">
            <a:extLst>
              <a:ext uri="{FF2B5EF4-FFF2-40B4-BE49-F238E27FC236}">
                <a16:creationId xmlns:a16="http://schemas.microsoft.com/office/drawing/2014/main" id="{8D4C644A-C631-4883-B5D0-E44B57C0B47D}"/>
              </a:ext>
            </a:extLst>
          </p:cNvPr>
          <p:cNvSpPr txBox="1"/>
          <p:nvPr/>
        </p:nvSpPr>
        <p:spPr>
          <a:xfrm>
            <a:off x="4560284" y="5135872"/>
            <a:ext cx="1686006" cy="830997"/>
          </a:xfrm>
          <a:prstGeom prst="rect">
            <a:avLst/>
          </a:prstGeom>
          <a:noFill/>
        </p:spPr>
        <p:txBody>
          <a:bodyPr wrap="square" rtlCol="0">
            <a:spAutoFit/>
          </a:bodyPr>
          <a:lstStyle/>
          <a:p>
            <a:r>
              <a:rPr lang="vi-VN" sz="4800" b="1">
                <a:solidFill>
                  <a:srgbClr val="FF0066"/>
                </a:solidFill>
                <a:latin typeface="HP001 4H" panose="020B0603050302020204" pitchFamily="34" charset="-127"/>
                <a:ea typeface="HP001 4H" panose="020B0603050302020204" pitchFamily="34" charset="-127"/>
              </a:rPr>
              <a:t>ngh</a:t>
            </a:r>
            <a:endParaRPr lang="en-VN" sz="4400" b="1" dirty="0">
              <a:solidFill>
                <a:srgbClr val="FF0066"/>
              </a:solidFill>
              <a:latin typeface="HP001 4H" panose="020B0603050302020204" pitchFamily="34" charset="-127"/>
              <a:ea typeface="HP001 4H" panose="020B0603050302020204" pitchFamily="34" charset="-127"/>
            </a:endParaRPr>
          </a:p>
        </p:txBody>
      </p:sp>
      <p:sp>
        <p:nvSpPr>
          <p:cNvPr id="11" name="TextBox 6">
            <a:extLst>
              <a:ext uri="{FF2B5EF4-FFF2-40B4-BE49-F238E27FC236}">
                <a16:creationId xmlns:a16="http://schemas.microsoft.com/office/drawing/2014/main" id="{2CEEF011-4DB0-437B-AFA1-2CD165156162}"/>
              </a:ext>
            </a:extLst>
          </p:cNvPr>
          <p:cNvSpPr txBox="1"/>
          <p:nvPr/>
        </p:nvSpPr>
        <p:spPr>
          <a:xfrm>
            <a:off x="9068989" y="5202927"/>
            <a:ext cx="1686006" cy="769441"/>
          </a:xfrm>
          <a:prstGeom prst="rect">
            <a:avLst/>
          </a:prstGeom>
          <a:noFill/>
        </p:spPr>
        <p:txBody>
          <a:bodyPr wrap="square" rtlCol="0">
            <a:spAutoFit/>
          </a:bodyPr>
          <a:lstStyle/>
          <a:p>
            <a:r>
              <a:rPr lang="vi-VN" sz="4400" b="1">
                <a:solidFill>
                  <a:srgbClr val="FF0066"/>
                </a:solidFill>
                <a:latin typeface="HP001 4H" panose="020B0603050302020204" pitchFamily="34" charset="-127"/>
                <a:ea typeface="HP001 4H" panose="020B0603050302020204" pitchFamily="34" charset="-127"/>
              </a:rPr>
              <a:t>ngh</a:t>
            </a:r>
            <a:endParaRPr lang="en-VN" sz="4000" b="1" dirty="0">
              <a:solidFill>
                <a:srgbClr val="FF0066"/>
              </a:solidFill>
              <a:latin typeface="HP001 4H" panose="020B0603050302020204" pitchFamily="34" charset="-127"/>
              <a:ea typeface="HP001 4H" panose="020B0603050302020204" pitchFamily="34" charset="-127"/>
            </a:endParaRPr>
          </a:p>
        </p:txBody>
      </p:sp>
      <p:pic>
        <p:nvPicPr>
          <p:cNvPr id="12" name="Hình ảnh 11" descr="Ảnh có chứa văn bản&#10;&#10;Mô tả được tạo tự động">
            <a:extLst>
              <a:ext uri="{FF2B5EF4-FFF2-40B4-BE49-F238E27FC236}">
                <a16:creationId xmlns:a16="http://schemas.microsoft.com/office/drawing/2014/main" id="{39D8CD35-D8C3-4B0B-9268-DA06F0633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 y="1536825"/>
            <a:ext cx="12188281" cy="3273591"/>
          </a:xfrm>
          <a:prstGeom prst="rect">
            <a:avLst/>
          </a:prstGeom>
        </p:spPr>
      </p:pic>
    </p:spTree>
    <p:extLst>
      <p:ext uri="{BB962C8B-B14F-4D97-AF65-F5344CB8AC3E}">
        <p14:creationId xmlns:p14="http://schemas.microsoft.com/office/powerpoint/2010/main" val="423099557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cưa&#10;&#10;Mô tả được tạo tự động">
            <a:extLst>
              <a:ext uri="{FF2B5EF4-FFF2-40B4-BE49-F238E27FC236}">
                <a16:creationId xmlns:a16="http://schemas.microsoft.com/office/drawing/2014/main" id="{03950892-E2C4-4025-8576-C18E1083FFAA}"/>
              </a:ext>
            </a:extLst>
          </p:cNvPr>
          <p:cNvPicPr>
            <a:picLocks noChangeAspect="1"/>
          </p:cNvPicPr>
          <p:nvPr/>
        </p:nvPicPr>
        <p:blipFill rotWithShape="1">
          <a:blip r:embed="rId2">
            <a:extLst>
              <a:ext uri="{28A0092B-C50C-407E-A947-70E740481C1C}">
                <a14:useLocalDpi xmlns:a14="http://schemas.microsoft.com/office/drawing/2010/main" val="0"/>
              </a:ext>
            </a:extLst>
          </a:blip>
          <a:srcRect r="5450"/>
          <a:stretch/>
        </p:blipFill>
        <p:spPr>
          <a:xfrm>
            <a:off x="54112" y="1716916"/>
            <a:ext cx="12123510" cy="2686271"/>
          </a:xfrm>
          <a:prstGeom prst="rect">
            <a:avLst/>
          </a:prstGeom>
        </p:spPr>
      </p:pic>
    </p:spTree>
    <p:extLst>
      <p:ext uri="{BB962C8B-B14F-4D97-AF65-F5344CB8AC3E}">
        <p14:creationId xmlns:p14="http://schemas.microsoft.com/office/powerpoint/2010/main" val="193431471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10;&#10;Mô tả được tạo tự động">
            <a:extLst>
              <a:ext uri="{FF2B5EF4-FFF2-40B4-BE49-F238E27FC236}">
                <a16:creationId xmlns:a16="http://schemas.microsoft.com/office/drawing/2014/main" id="{F692EC69-130B-4AD8-BD7D-3323F9390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26" y="-8928"/>
            <a:ext cx="11229474" cy="2868209"/>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4D04B564-B9E5-4220-853B-A5807F795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63" y="3518647"/>
            <a:ext cx="11229474" cy="3016070"/>
          </a:xfrm>
          <a:prstGeom prst="rect">
            <a:avLst/>
          </a:prstGeom>
        </p:spPr>
      </p:pic>
      <p:sp>
        <p:nvSpPr>
          <p:cNvPr id="4" name="TextBox 4">
            <a:extLst>
              <a:ext uri="{FF2B5EF4-FFF2-40B4-BE49-F238E27FC236}">
                <a16:creationId xmlns:a16="http://schemas.microsoft.com/office/drawing/2014/main" id="{0FBA4CD8-9EDF-4814-BB6E-0B64A783CFDC}"/>
              </a:ext>
            </a:extLst>
          </p:cNvPr>
          <p:cNvSpPr txBox="1"/>
          <p:nvPr/>
        </p:nvSpPr>
        <p:spPr>
          <a:xfrm>
            <a:off x="609600" y="2732242"/>
            <a:ext cx="3556774" cy="646331"/>
          </a:xfrm>
          <a:prstGeom prst="rect">
            <a:avLst/>
          </a:prstGeom>
          <a:noFill/>
        </p:spPr>
        <p:txBody>
          <a:bodyPr wrap="square" rtlCol="0">
            <a:spAutoFit/>
          </a:bodyPr>
          <a:lstStyle/>
          <a:p>
            <a:r>
              <a:rPr lang="en-VN" sz="3600">
                <a:latin typeface="VNI-Avo" pitchFamily="2" charset="0"/>
              </a:rPr>
              <a:t> </a:t>
            </a:r>
            <a:r>
              <a:rPr lang="en-US" sz="3600">
                <a:latin typeface="HP-211" panose="02000800000000000000" pitchFamily="2" charset="-93"/>
              </a:rPr>
              <a:t>nấu cơm</a:t>
            </a:r>
            <a:endParaRPr lang="en-VN" sz="3600" dirty="0">
              <a:latin typeface="HP-211" panose="02000800000000000000" pitchFamily="2" charset="-93"/>
              <a:cs typeface="Arial" panose="020B0604020202020204" pitchFamily="34" charset="0"/>
            </a:endParaRPr>
          </a:p>
        </p:txBody>
      </p:sp>
      <p:sp>
        <p:nvSpPr>
          <p:cNvPr id="5" name="TextBox 4">
            <a:extLst>
              <a:ext uri="{FF2B5EF4-FFF2-40B4-BE49-F238E27FC236}">
                <a16:creationId xmlns:a16="http://schemas.microsoft.com/office/drawing/2014/main" id="{ADAF85D8-1805-46C6-7691-15030CB295EF}"/>
              </a:ext>
            </a:extLst>
          </p:cNvPr>
          <p:cNvSpPr txBox="1"/>
          <p:nvPr/>
        </p:nvSpPr>
        <p:spPr>
          <a:xfrm>
            <a:off x="4468852" y="2691971"/>
            <a:ext cx="3556774" cy="646331"/>
          </a:xfrm>
          <a:prstGeom prst="rect">
            <a:avLst/>
          </a:prstGeom>
          <a:noFill/>
        </p:spPr>
        <p:txBody>
          <a:bodyPr wrap="square" rtlCol="0">
            <a:spAutoFit/>
          </a:bodyPr>
          <a:lstStyle/>
          <a:p>
            <a:r>
              <a:rPr lang="en-VN" sz="3600">
                <a:latin typeface="VNI-Avo" pitchFamily="2" charset="0"/>
              </a:rPr>
              <a:t> </a:t>
            </a:r>
            <a:r>
              <a:rPr lang="en-US" sz="3600">
                <a:latin typeface="HP-211" panose="02000800000000000000" pitchFamily="2" charset="-93"/>
              </a:rPr>
              <a:t>câu tôm</a:t>
            </a:r>
            <a:endParaRPr lang="en-VN" sz="3600" dirty="0">
              <a:latin typeface="HP-211" panose="02000800000000000000" pitchFamily="2" charset="-93"/>
              <a:cs typeface="Arial" panose="020B0604020202020204" pitchFamily="34" charset="0"/>
            </a:endParaRPr>
          </a:p>
        </p:txBody>
      </p:sp>
      <p:sp>
        <p:nvSpPr>
          <p:cNvPr id="6" name="TextBox 4">
            <a:extLst>
              <a:ext uri="{FF2B5EF4-FFF2-40B4-BE49-F238E27FC236}">
                <a16:creationId xmlns:a16="http://schemas.microsoft.com/office/drawing/2014/main" id="{9C68BC04-DF91-3712-E62F-F7863DD964AD}"/>
              </a:ext>
            </a:extLst>
          </p:cNvPr>
          <p:cNvSpPr txBox="1"/>
          <p:nvPr/>
        </p:nvSpPr>
        <p:spPr>
          <a:xfrm>
            <a:off x="8779414" y="2592169"/>
            <a:ext cx="3556774" cy="646331"/>
          </a:xfrm>
          <a:prstGeom prst="rect">
            <a:avLst/>
          </a:prstGeom>
          <a:noFill/>
        </p:spPr>
        <p:txBody>
          <a:bodyPr wrap="square" rtlCol="0">
            <a:spAutoFit/>
          </a:bodyPr>
          <a:lstStyle/>
          <a:p>
            <a:r>
              <a:rPr lang="en-VN" sz="3600">
                <a:latin typeface="VNI-Avo" pitchFamily="2" charset="0"/>
              </a:rPr>
              <a:t> </a:t>
            </a:r>
            <a:r>
              <a:rPr lang="en-US" sz="3600">
                <a:latin typeface="HP-211" panose="02000800000000000000" pitchFamily="2" charset="-93"/>
              </a:rPr>
              <a:t>chó đốm</a:t>
            </a:r>
            <a:endParaRPr lang="en-VN" sz="3600" dirty="0">
              <a:latin typeface="HP-211" panose="02000800000000000000" pitchFamily="2" charset="-93"/>
              <a:cs typeface="Arial" panose="020B0604020202020204" pitchFamily="34" charset="0"/>
            </a:endParaRPr>
          </a:p>
        </p:txBody>
      </p:sp>
      <p:sp>
        <p:nvSpPr>
          <p:cNvPr id="7" name="TextBox 4">
            <a:extLst>
              <a:ext uri="{FF2B5EF4-FFF2-40B4-BE49-F238E27FC236}">
                <a16:creationId xmlns:a16="http://schemas.microsoft.com/office/drawing/2014/main" id="{5A42497A-066F-451C-3B31-B54F6B0A08A7}"/>
              </a:ext>
            </a:extLst>
          </p:cNvPr>
          <p:cNvSpPr txBox="1"/>
          <p:nvPr/>
        </p:nvSpPr>
        <p:spPr>
          <a:xfrm>
            <a:off x="436519" y="6211941"/>
            <a:ext cx="3556774" cy="646331"/>
          </a:xfrm>
          <a:prstGeom prst="rect">
            <a:avLst/>
          </a:prstGeom>
          <a:noFill/>
        </p:spPr>
        <p:txBody>
          <a:bodyPr wrap="square" rtlCol="0">
            <a:spAutoFit/>
          </a:bodyPr>
          <a:lstStyle/>
          <a:p>
            <a:r>
              <a:rPr lang="en-VN" sz="3600">
                <a:latin typeface="VNI-Avo" pitchFamily="2" charset="0"/>
              </a:rPr>
              <a:t> </a:t>
            </a:r>
            <a:r>
              <a:rPr lang="en-US" sz="3600">
                <a:latin typeface="HP-211" panose="02000800000000000000" pitchFamily="2" charset="-93"/>
              </a:rPr>
              <a:t>ngắm trăng</a:t>
            </a:r>
            <a:endParaRPr lang="en-VN" sz="3600" dirty="0">
              <a:latin typeface="HP-211" panose="02000800000000000000" pitchFamily="2" charset="-93"/>
              <a:cs typeface="Arial" panose="020B0604020202020204" pitchFamily="34" charset="0"/>
            </a:endParaRPr>
          </a:p>
        </p:txBody>
      </p:sp>
      <p:sp>
        <p:nvSpPr>
          <p:cNvPr id="8" name="TextBox 4">
            <a:extLst>
              <a:ext uri="{FF2B5EF4-FFF2-40B4-BE49-F238E27FC236}">
                <a16:creationId xmlns:a16="http://schemas.microsoft.com/office/drawing/2014/main" id="{4274CA9B-2FB2-A126-36E1-5DD52864638D}"/>
              </a:ext>
            </a:extLst>
          </p:cNvPr>
          <p:cNvSpPr txBox="1"/>
          <p:nvPr/>
        </p:nvSpPr>
        <p:spPr>
          <a:xfrm>
            <a:off x="4468852" y="6211941"/>
            <a:ext cx="3556774" cy="646331"/>
          </a:xfrm>
          <a:prstGeom prst="rect">
            <a:avLst/>
          </a:prstGeom>
          <a:noFill/>
        </p:spPr>
        <p:txBody>
          <a:bodyPr wrap="square" rtlCol="0">
            <a:spAutoFit/>
          </a:bodyPr>
          <a:lstStyle/>
          <a:p>
            <a:r>
              <a:rPr lang="en-VN" sz="3600">
                <a:latin typeface="VNI-Avo" pitchFamily="2" charset="0"/>
              </a:rPr>
              <a:t> </a:t>
            </a:r>
            <a:r>
              <a:rPr lang="en-US" sz="3600">
                <a:latin typeface="HP-211" panose="02000800000000000000" pitchFamily="2" charset="-93"/>
              </a:rPr>
              <a:t>nghe nhạc</a:t>
            </a:r>
            <a:endParaRPr lang="en-VN" sz="3600" dirty="0">
              <a:latin typeface="HP-211" panose="02000800000000000000" pitchFamily="2" charset="-93"/>
              <a:cs typeface="Arial" panose="020B0604020202020204" pitchFamily="34" charset="0"/>
            </a:endParaRPr>
          </a:p>
        </p:txBody>
      </p:sp>
      <p:sp>
        <p:nvSpPr>
          <p:cNvPr id="9" name="TextBox 4">
            <a:extLst>
              <a:ext uri="{FF2B5EF4-FFF2-40B4-BE49-F238E27FC236}">
                <a16:creationId xmlns:a16="http://schemas.microsoft.com/office/drawing/2014/main" id="{EB915515-5BD8-0AC4-1CCE-5E21DCF4D941}"/>
              </a:ext>
            </a:extLst>
          </p:cNvPr>
          <p:cNvSpPr txBox="1"/>
          <p:nvPr/>
        </p:nvSpPr>
        <p:spPr>
          <a:xfrm>
            <a:off x="7850293" y="6168533"/>
            <a:ext cx="4341707" cy="646331"/>
          </a:xfrm>
          <a:prstGeom prst="rect">
            <a:avLst/>
          </a:prstGeom>
          <a:noFill/>
        </p:spPr>
        <p:txBody>
          <a:bodyPr wrap="square" rtlCol="0">
            <a:spAutoFit/>
          </a:bodyPr>
          <a:lstStyle/>
          <a:p>
            <a:r>
              <a:rPr lang="en-VN" sz="3600">
                <a:latin typeface="VNI-Avo" pitchFamily="2" charset="0"/>
              </a:rPr>
              <a:t> </a:t>
            </a:r>
            <a:r>
              <a:rPr lang="en-US" sz="3600">
                <a:latin typeface="HP-211" panose="02000800000000000000" pitchFamily="2" charset="-93"/>
              </a:rPr>
              <a:t>cười nghiêng ngả</a:t>
            </a:r>
            <a:endParaRPr lang="en-VN" sz="3600" dirty="0">
              <a:latin typeface="HP-211" panose="02000800000000000000" pitchFamily="2" charset="-93"/>
              <a:cs typeface="Arial" panose="020B0604020202020204" pitchFamily="34" charset="0"/>
            </a:endParaRPr>
          </a:p>
        </p:txBody>
      </p:sp>
    </p:spTree>
    <p:extLst>
      <p:ext uri="{BB962C8B-B14F-4D97-AF65-F5344CB8AC3E}">
        <p14:creationId xmlns:p14="http://schemas.microsoft.com/office/powerpoint/2010/main" val="280090740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cưa&#10;&#10;Mô tả được tạo tự động">
            <a:extLst>
              <a:ext uri="{FF2B5EF4-FFF2-40B4-BE49-F238E27FC236}">
                <a16:creationId xmlns:a16="http://schemas.microsoft.com/office/drawing/2014/main" id="{03950892-E2C4-4025-8576-C18E1083FFAA}"/>
              </a:ext>
            </a:extLst>
          </p:cNvPr>
          <p:cNvPicPr>
            <a:picLocks noChangeAspect="1"/>
          </p:cNvPicPr>
          <p:nvPr/>
        </p:nvPicPr>
        <p:blipFill rotWithShape="1">
          <a:blip r:embed="rId2">
            <a:extLst>
              <a:ext uri="{28A0092B-C50C-407E-A947-70E740481C1C}">
                <a14:useLocalDpi xmlns:a14="http://schemas.microsoft.com/office/drawing/2010/main" val="0"/>
              </a:ext>
            </a:extLst>
          </a:blip>
          <a:srcRect r="5450"/>
          <a:stretch/>
        </p:blipFill>
        <p:spPr>
          <a:xfrm>
            <a:off x="54112" y="1716916"/>
            <a:ext cx="12123510" cy="2686271"/>
          </a:xfrm>
          <a:prstGeom prst="rect">
            <a:avLst/>
          </a:prstGeom>
        </p:spPr>
      </p:pic>
      <p:sp>
        <p:nvSpPr>
          <p:cNvPr id="3" name="TextBox 6">
            <a:extLst>
              <a:ext uri="{FF2B5EF4-FFF2-40B4-BE49-F238E27FC236}">
                <a16:creationId xmlns:a16="http://schemas.microsoft.com/office/drawing/2014/main" id="{7269BDC3-2106-4668-88F2-3E6CF8DC0B63}"/>
              </a:ext>
            </a:extLst>
          </p:cNvPr>
          <p:cNvSpPr txBox="1"/>
          <p:nvPr/>
        </p:nvSpPr>
        <p:spPr>
          <a:xfrm>
            <a:off x="1969125" y="2823833"/>
            <a:ext cx="10208497" cy="830997"/>
          </a:xfrm>
          <a:prstGeom prst="rect">
            <a:avLst/>
          </a:prstGeom>
          <a:noFill/>
        </p:spPr>
        <p:txBody>
          <a:bodyPr wrap="square" rtlCol="0">
            <a:spAutoFit/>
          </a:bodyPr>
          <a:lstStyle/>
          <a:p>
            <a:r>
              <a:rPr lang="en-US" sz="4800" b="1">
                <a:solidFill>
                  <a:srgbClr val="FF0066"/>
                </a:solidFill>
                <a:latin typeface="HP001 4H" panose="020B0603050302020204" pitchFamily="34" charset="-127"/>
                <a:ea typeface="HP001 4H" panose="020B0603050302020204" pitchFamily="34" charset="-127"/>
              </a:rPr>
              <a:t>Nǖà </a:t>
            </a:r>
            <a:r>
              <a:rPr lang="el-GR" sz="4800" b="1">
                <a:solidFill>
                  <a:srgbClr val="FF0066"/>
                </a:solidFill>
                <a:latin typeface="HP001 4H" panose="020B0603050302020204" pitchFamily="34" charset="-127"/>
                <a:ea typeface="HP001 4H" panose="020B0603050302020204" pitchFamily="34" charset="-127"/>
              </a:rPr>
              <a:t>΄</a:t>
            </a:r>
            <a:r>
              <a:rPr lang="en-US" sz="4800" b="1">
                <a:solidFill>
                  <a:srgbClr val="FF0066"/>
                </a:solidFill>
                <a:latin typeface="HP001 4H" panose="020B0603050302020204" pitchFamily="34" charset="-127"/>
                <a:ea typeface="HP001 4H" panose="020B0603050302020204" pitchFamily="34" charset="-127"/>
              </a:rPr>
              <a:t>m có nuċ mŎ c</a:t>
            </a:r>
            <a:r>
              <a:rPr lang="el-GR" sz="4800" b="1">
                <a:solidFill>
                  <a:srgbClr val="FF0066"/>
                </a:solidFill>
                <a:latin typeface="HP001 4H" panose="020B0603050302020204" pitchFamily="34" charset="-127"/>
                <a:ea typeface="HP001 4H" panose="020B0603050302020204" pitchFamily="34" charset="-127"/>
              </a:rPr>
              <a:t>Ϊ</a:t>
            </a:r>
            <a:r>
              <a:rPr lang="en-US" sz="4800" b="1">
                <a:solidFill>
                  <a:srgbClr val="FF0066"/>
                </a:solidFill>
                <a:latin typeface="HP001 4H" panose="020B0603050302020204" pitchFamily="34" charset="-127"/>
                <a:ea typeface="HP001 4H" panose="020B0603050302020204" pitchFamily="34" charset="-127"/>
              </a:rPr>
              <a:t> chó đĴ.</a:t>
            </a:r>
            <a:endParaRPr lang="en-VN" sz="4400" b="1" dirty="0">
              <a:solidFill>
                <a:srgbClr val="FF0066"/>
              </a:solidFill>
              <a:latin typeface="HP001 4H" panose="020B0603050302020204" pitchFamily="34" charset="-127"/>
              <a:ea typeface="HP001 4H" panose="020B0603050302020204" pitchFamily="34" charset="-127"/>
            </a:endParaRPr>
          </a:p>
        </p:txBody>
      </p:sp>
      <p:sp>
        <p:nvSpPr>
          <p:cNvPr id="4" name="TextBox 6">
            <a:extLst>
              <a:ext uri="{FF2B5EF4-FFF2-40B4-BE49-F238E27FC236}">
                <a16:creationId xmlns:a16="http://schemas.microsoft.com/office/drawing/2014/main" id="{C87097FE-DEC4-4AA8-BDAA-FC7F3128CED7}"/>
              </a:ext>
            </a:extLst>
          </p:cNvPr>
          <p:cNvSpPr txBox="1"/>
          <p:nvPr/>
        </p:nvSpPr>
        <p:spPr>
          <a:xfrm>
            <a:off x="1929391" y="3530870"/>
            <a:ext cx="10208497" cy="830997"/>
          </a:xfrm>
          <a:prstGeom prst="rect">
            <a:avLst/>
          </a:prstGeom>
          <a:noFill/>
        </p:spPr>
        <p:txBody>
          <a:bodyPr wrap="square" rtlCol="0">
            <a:spAutoFit/>
          </a:bodyPr>
          <a:lstStyle/>
          <a:p>
            <a:r>
              <a:rPr lang="el-GR" sz="4800" b="1">
                <a:solidFill>
                  <a:srgbClr val="FF0066"/>
                </a:solidFill>
                <a:latin typeface="HP001 4H" panose="020B0603050302020204" pitchFamily="34" charset="-127"/>
                <a:ea typeface="HP001 4H" panose="020B0603050302020204" pitchFamily="34" charset="-127"/>
              </a:rPr>
              <a:t>ξ</a:t>
            </a:r>
            <a:r>
              <a:rPr lang="en-US" sz="4800" b="1">
                <a:solidFill>
                  <a:srgbClr val="FF0066"/>
                </a:solidFill>
                <a:latin typeface="HP001 4H" panose="020B0603050302020204" pitchFamily="34" charset="-127"/>
                <a:ea typeface="HP001 4H" panose="020B0603050302020204" pitchFamily="34" charset="-127"/>
              </a:rPr>
              <a:t>ẹ đang nấu c</a:t>
            </a:r>
            <a:r>
              <a:rPr lang="el-GR" sz="4800" b="1">
                <a:solidFill>
                  <a:srgbClr val="FF0066"/>
                </a:solidFill>
                <a:latin typeface="HP001 4H" panose="020B0603050302020204" pitchFamily="34" charset="-127"/>
                <a:ea typeface="HP001 4H" panose="020B0603050302020204" pitchFamily="34" charset="-127"/>
              </a:rPr>
              <a:t>Χ</a:t>
            </a:r>
            <a:r>
              <a:rPr lang="en-US" sz="4800" b="1">
                <a:solidFill>
                  <a:srgbClr val="FF0066"/>
                </a:solidFill>
                <a:latin typeface="HP001 4H" panose="020B0603050302020204" pitchFamily="34" charset="-127"/>
                <a:ea typeface="HP001 4H" panose="020B0603050302020204" pitchFamily="34" charset="-127"/>
              </a:rPr>
              <a:t> cho cả nhà.</a:t>
            </a:r>
            <a:endParaRPr lang="en-VN" sz="4400" b="1" dirty="0">
              <a:solidFill>
                <a:srgbClr val="FF0066"/>
              </a:solidFill>
              <a:latin typeface="HP001 4H" panose="020B0603050302020204" pitchFamily="34" charset="-127"/>
              <a:ea typeface="HP001 4H" panose="020B0603050302020204" pitchFamily="34" charset="-127"/>
            </a:endParaRPr>
          </a:p>
        </p:txBody>
      </p:sp>
      <p:sp>
        <p:nvSpPr>
          <p:cNvPr id="5" name="TextBox 6">
            <a:extLst>
              <a:ext uri="{FF2B5EF4-FFF2-40B4-BE49-F238E27FC236}">
                <a16:creationId xmlns:a16="http://schemas.microsoft.com/office/drawing/2014/main" id="{505CEB7C-A54E-46D7-A32A-D357C0A6E76C}"/>
              </a:ext>
            </a:extLst>
          </p:cNvPr>
          <p:cNvSpPr txBox="1"/>
          <p:nvPr/>
        </p:nvSpPr>
        <p:spPr>
          <a:xfrm>
            <a:off x="1889657" y="4341207"/>
            <a:ext cx="10208497" cy="830997"/>
          </a:xfrm>
          <a:prstGeom prst="rect">
            <a:avLst/>
          </a:prstGeom>
          <a:noFill/>
        </p:spPr>
        <p:txBody>
          <a:bodyPr wrap="square" rtlCol="0">
            <a:spAutoFit/>
          </a:bodyPr>
          <a:lstStyle/>
          <a:p>
            <a:r>
              <a:rPr lang="en-US" sz="4800" b="1">
                <a:solidFill>
                  <a:srgbClr val="FF0066"/>
                </a:solidFill>
                <a:latin typeface="HP001 4H" panose="020B0603050302020204" pitchFamily="34" charset="-127"/>
                <a:ea typeface="HP001 4H" panose="020B0603050302020204" pitchFamily="34" charset="-127"/>
              </a:rPr>
              <a:t>Bé ngắm Ǉrăng cùng Ūg bà.</a:t>
            </a:r>
            <a:endParaRPr lang="en-VN" sz="4400" b="1" dirty="0">
              <a:solidFill>
                <a:srgbClr val="FF0066"/>
              </a:solidFill>
              <a:latin typeface="HP001 4H" panose="020B0603050302020204" pitchFamily="34" charset="-127"/>
              <a:ea typeface="HP001 4H" panose="020B0603050302020204" pitchFamily="34" charset="-127"/>
            </a:endParaRPr>
          </a:p>
        </p:txBody>
      </p:sp>
    </p:spTree>
    <p:extLst>
      <p:ext uri="{BB962C8B-B14F-4D97-AF65-F5344CB8AC3E}">
        <p14:creationId xmlns:p14="http://schemas.microsoft.com/office/powerpoint/2010/main" val="125882010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àn&#10;&#10;Mô tả được tạo tự động">
            <a:extLst>
              <a:ext uri="{FF2B5EF4-FFF2-40B4-BE49-F238E27FC236}">
                <a16:creationId xmlns:a16="http://schemas.microsoft.com/office/drawing/2014/main" id="{81CDE115-8EB9-4F40-95F5-DB3164BB9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5766"/>
            <a:ext cx="12192000" cy="5146467"/>
          </a:xfrm>
          <a:prstGeom prst="rect">
            <a:avLst/>
          </a:prstGeom>
        </p:spPr>
      </p:pic>
    </p:spTree>
    <p:extLst>
      <p:ext uri="{BB962C8B-B14F-4D97-AF65-F5344CB8AC3E}">
        <p14:creationId xmlns:p14="http://schemas.microsoft.com/office/powerpoint/2010/main" val="55020031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FC647F9F-3E52-4AAE-B109-169B82FFD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49" y="44276"/>
            <a:ext cx="11722702" cy="6769448"/>
          </a:xfrm>
          <a:prstGeom prst="rect">
            <a:avLst/>
          </a:prstGeom>
        </p:spPr>
      </p:pic>
    </p:spTree>
    <p:extLst>
      <p:ext uri="{BB962C8B-B14F-4D97-AF65-F5344CB8AC3E}">
        <p14:creationId xmlns:p14="http://schemas.microsoft.com/office/powerpoint/2010/main" val="286698977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450958" y="418794"/>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8752" y="6056988"/>
            <a:ext cx="5502026" cy="1009190"/>
          </a:xfrm>
          <a:prstGeom prst="rect">
            <a:avLst/>
          </a:prstGeom>
        </p:spPr>
      </p:pic>
      <p:pic>
        <p:nvPicPr>
          <p:cNvPr id="25" name="Hình ảnh 24">
            <a:extLst>
              <a:ext uri="{FF2B5EF4-FFF2-40B4-BE49-F238E27FC236}">
                <a16:creationId xmlns:a16="http://schemas.microsoft.com/office/drawing/2014/main" id="{75A719A0-7FE0-4F75-A11A-3F705D00C7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91" y="418793"/>
            <a:ext cx="11940509" cy="6020412"/>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427779" y="232770"/>
            <a:ext cx="1477870" cy="1433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àn&#10;&#10;Mô tả được tạo tự động">
            <a:extLst>
              <a:ext uri="{FF2B5EF4-FFF2-40B4-BE49-F238E27FC236}">
                <a16:creationId xmlns:a16="http://schemas.microsoft.com/office/drawing/2014/main" id="{81CDE115-8EB9-4F40-95F5-DB3164BB9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5766"/>
            <a:ext cx="12192000" cy="5146467"/>
          </a:xfrm>
          <a:prstGeom prst="rect">
            <a:avLst/>
          </a:prstGeom>
        </p:spPr>
      </p:pic>
      <p:sp>
        <p:nvSpPr>
          <p:cNvPr id="4" name="TextBox 6">
            <a:extLst>
              <a:ext uri="{FF2B5EF4-FFF2-40B4-BE49-F238E27FC236}">
                <a16:creationId xmlns:a16="http://schemas.microsoft.com/office/drawing/2014/main" id="{6F41BB0C-1BD0-4659-A6CA-68331C568B7C}"/>
              </a:ext>
            </a:extLst>
          </p:cNvPr>
          <p:cNvSpPr txBox="1"/>
          <p:nvPr/>
        </p:nvSpPr>
        <p:spPr>
          <a:xfrm>
            <a:off x="1558330" y="2656227"/>
            <a:ext cx="10208497" cy="830997"/>
          </a:xfrm>
          <a:prstGeom prst="rect">
            <a:avLst/>
          </a:prstGeom>
          <a:noFill/>
        </p:spPr>
        <p:txBody>
          <a:bodyPr wrap="square" rtlCol="0">
            <a:spAutoFit/>
          </a:bodyPr>
          <a:lstStyle/>
          <a:p>
            <a:r>
              <a:rPr lang="el-GR" sz="4800" b="1">
                <a:solidFill>
                  <a:srgbClr val="FF0066"/>
                </a:solidFill>
                <a:latin typeface="HP001 4H" panose="020B0603050302020204" pitchFamily="34" charset="-127"/>
                <a:ea typeface="HP001 4H" panose="020B0603050302020204" pitchFamily="34" charset="-127"/>
              </a:rPr>
              <a:t>ξ</a:t>
            </a:r>
            <a:r>
              <a:rPr lang="en-US" sz="4800" b="1">
                <a:solidFill>
                  <a:srgbClr val="FF0066"/>
                </a:solidFill>
                <a:latin typeface="HP001 4H" panose="020B0603050302020204" pitchFamily="34" charset="-127"/>
                <a:ea typeface="HP001 4H" panose="020B0603050302020204" pitchFamily="34" charset="-127"/>
              </a:rPr>
              <a:t>ẹ của </a:t>
            </a:r>
            <a:r>
              <a:rPr lang="el-GR" sz="4800" b="1">
                <a:solidFill>
                  <a:srgbClr val="FF0066"/>
                </a:solidFill>
                <a:latin typeface="HP001 4H" panose="020B0603050302020204" pitchFamily="34" charset="-127"/>
                <a:ea typeface="HP001 4H" panose="020B0603050302020204" pitchFamily="34" charset="-127"/>
              </a:rPr>
              <a:t>΄</a:t>
            </a:r>
            <a:r>
              <a:rPr lang="en-US" sz="4800" b="1">
                <a:solidFill>
                  <a:srgbClr val="FF0066"/>
                </a:solidFill>
                <a:latin typeface="HP001 4H" panose="020B0603050302020204" pitchFamily="34" charset="-127"/>
                <a:ea typeface="HP001 4H" panose="020B0603050302020204" pitchFamily="34" charset="-127"/>
              </a:rPr>
              <a:t>m </a:t>
            </a:r>
            <a:r>
              <a:rPr lang="el-GR" sz="4800" b="1">
                <a:solidFill>
                  <a:srgbClr val="FF0066"/>
                </a:solidFill>
                <a:latin typeface="HP001 4H" panose="020B0603050302020204" pitchFamily="34" charset="-127"/>
                <a:ea typeface="HP001 4H" panose="020B0603050302020204" pitchFamily="34" charset="-127"/>
              </a:rPr>
              <a:t>Ι</a:t>
            </a:r>
            <a:r>
              <a:rPr lang="en-US" sz="4800" b="1">
                <a:solidFill>
                  <a:srgbClr val="FF0066"/>
                </a:solidFill>
                <a:latin typeface="HP001 4H" panose="020B0603050302020204" pitchFamily="34" charset="-127"/>
                <a:ea typeface="HP001 4H" panose="020B0603050302020204" pitchFamily="34" charset="-127"/>
              </a:rPr>
              <a:t>ên là Phư</a:t>
            </a:r>
            <a:r>
              <a:rPr lang="el-GR" sz="4800" b="1">
                <a:solidFill>
                  <a:srgbClr val="FF0066"/>
                </a:solidFill>
                <a:latin typeface="HP001 4H" panose="020B0603050302020204" pitchFamily="34" charset="-127"/>
                <a:ea typeface="HP001 4H" panose="020B0603050302020204" pitchFamily="34" charset="-127"/>
              </a:rPr>
              <a:t>Ω</a:t>
            </a:r>
            <a:r>
              <a:rPr lang="en-US" sz="4800" b="1">
                <a:solidFill>
                  <a:srgbClr val="FF0066"/>
                </a:solidFill>
                <a:latin typeface="HP001 4H" panose="020B0603050302020204" pitchFamily="34" charset="-127"/>
                <a:ea typeface="HP001 4H" panose="020B0603050302020204" pitchFamily="34" charset="-127"/>
              </a:rPr>
              <a:t>g. </a:t>
            </a:r>
            <a:r>
              <a:rPr lang="el-GR" sz="4800" b="1">
                <a:solidFill>
                  <a:srgbClr val="FF0066"/>
                </a:solidFill>
                <a:latin typeface="HP001 4H" panose="020B0603050302020204" pitchFamily="34" charset="-127"/>
                <a:ea typeface="HP001 4H" panose="020B0603050302020204" pitchFamily="34" charset="-127"/>
              </a:rPr>
              <a:t>ξ</a:t>
            </a:r>
            <a:r>
              <a:rPr lang="en-US" sz="4800" b="1">
                <a:solidFill>
                  <a:srgbClr val="FF0066"/>
                </a:solidFill>
                <a:latin typeface="HP001 4H" panose="020B0603050302020204" pitchFamily="34" charset="-127"/>
                <a:ea typeface="HP001 4H" panose="020B0603050302020204" pitchFamily="34" charset="-127"/>
              </a:rPr>
              <a:t>ẹ là  </a:t>
            </a:r>
            <a:endParaRPr lang="en-VN" sz="4400" b="1" dirty="0">
              <a:solidFill>
                <a:srgbClr val="FF0066"/>
              </a:solidFill>
              <a:latin typeface="HP001 4H" panose="020B0603050302020204" pitchFamily="34" charset="-127"/>
              <a:ea typeface="HP001 4H" panose="020B0603050302020204" pitchFamily="34" charset="-127"/>
            </a:endParaRPr>
          </a:p>
        </p:txBody>
      </p:sp>
      <p:sp>
        <p:nvSpPr>
          <p:cNvPr id="5" name="TextBox 6">
            <a:extLst>
              <a:ext uri="{FF2B5EF4-FFF2-40B4-BE49-F238E27FC236}">
                <a16:creationId xmlns:a16="http://schemas.microsoft.com/office/drawing/2014/main" id="{DA74B25C-31D5-403A-845E-0B2EE165952E}"/>
              </a:ext>
            </a:extLst>
          </p:cNvPr>
          <p:cNvSpPr txBox="1"/>
          <p:nvPr/>
        </p:nvSpPr>
        <p:spPr>
          <a:xfrm>
            <a:off x="1133157" y="3305584"/>
            <a:ext cx="10208497" cy="830997"/>
          </a:xfrm>
          <a:prstGeom prst="rect">
            <a:avLst/>
          </a:prstGeom>
          <a:noFill/>
        </p:spPr>
        <p:txBody>
          <a:bodyPr wrap="square" rtlCol="0">
            <a:spAutoFit/>
          </a:bodyPr>
          <a:lstStyle/>
          <a:p>
            <a:r>
              <a:rPr lang="en-US" sz="4800" b="1">
                <a:solidFill>
                  <a:srgbClr val="FF0066"/>
                </a:solidFill>
                <a:latin typeface="HP001 4H" panose="020B0603050302020204" pitchFamily="34" charset="-127"/>
                <a:ea typeface="HP001 4H" panose="020B0603050302020204" pitchFamily="34" charset="-127"/>
              </a:rPr>
              <a:t>giáo ȫ</a:t>
            </a:r>
            <a:r>
              <a:rPr lang="el-GR" sz="4800" b="1">
                <a:solidFill>
                  <a:srgbClr val="FF0066"/>
                </a:solidFill>
                <a:latin typeface="HP001 4H" panose="020B0603050302020204" pitchFamily="34" charset="-127"/>
                <a:ea typeface="HP001 4H" panose="020B0603050302020204" pitchFamily="34" charset="-127"/>
              </a:rPr>
              <a:t>μ</a:t>
            </a:r>
            <a:r>
              <a:rPr lang="en-US" sz="4800" b="1">
                <a:solidFill>
                  <a:srgbClr val="FF0066"/>
                </a:solidFill>
                <a:latin typeface="HP001 4H" panose="020B0603050302020204" pitchFamily="34" charset="-127"/>
                <a:ea typeface="HP001 4H" panose="020B0603050302020204" pitchFamily="34" charset="-127"/>
              </a:rPr>
              <a:t>ên. Mĕ ǇĒ, </a:t>
            </a:r>
            <a:r>
              <a:rPr lang="el-GR" sz="4800" b="1">
                <a:solidFill>
                  <a:srgbClr val="FF0066"/>
                </a:solidFill>
                <a:latin typeface="HP001 4H" panose="020B0603050302020204" pitchFamily="34" charset="-127"/>
                <a:ea typeface="HP001 4H" panose="020B0603050302020204" pitchFamily="34" charset="-127"/>
              </a:rPr>
              <a:t>Ε</a:t>
            </a:r>
            <a:r>
              <a:rPr lang="en-US" sz="4800" b="1">
                <a:solidFill>
                  <a:srgbClr val="FF0066"/>
                </a:solidFill>
                <a:latin typeface="HP001 4H" panose="020B0603050302020204" pitchFamily="34" charset="-127"/>
                <a:ea typeface="HP001 4H" panose="020B0603050302020204" pitchFamily="34" charset="-127"/>
              </a:rPr>
              <a:t>ẹ </a:t>
            </a:r>
            <a:r>
              <a:rPr lang="el-GR" sz="4800" b="1">
                <a:solidFill>
                  <a:srgbClr val="FF0066"/>
                </a:solidFill>
                <a:latin typeface="HP001 4H" panose="020B0603050302020204" pitchFamily="34" charset="-127"/>
                <a:ea typeface="HP001 4H" panose="020B0603050302020204" pitchFamily="34" charset="-127"/>
              </a:rPr>
              <a:t>κ</a:t>
            </a:r>
            <a:r>
              <a:rPr lang="en-US" sz="4800" b="1">
                <a:solidFill>
                  <a:srgbClr val="FF0066"/>
                </a:solidFill>
                <a:latin typeface="HP001 4H" panose="020B0603050302020204" pitchFamily="34" charset="-127"/>
                <a:ea typeface="HP001 4H" panose="020B0603050302020204" pitchFamily="34" charset="-127"/>
              </a:rPr>
              <a:t>ưŊg dạy</a:t>
            </a:r>
            <a:endParaRPr lang="en-VN" sz="4400" b="1" dirty="0">
              <a:solidFill>
                <a:srgbClr val="FF0066"/>
              </a:solidFill>
              <a:latin typeface="HP001 4H" panose="020B0603050302020204" pitchFamily="34" charset="-127"/>
              <a:ea typeface="HP001 4H" panose="020B0603050302020204" pitchFamily="34" charset="-127"/>
            </a:endParaRPr>
          </a:p>
        </p:txBody>
      </p:sp>
      <p:sp>
        <p:nvSpPr>
          <p:cNvPr id="6" name="TextBox 6">
            <a:extLst>
              <a:ext uri="{FF2B5EF4-FFF2-40B4-BE49-F238E27FC236}">
                <a16:creationId xmlns:a16="http://schemas.microsoft.com/office/drawing/2014/main" id="{56C9175B-3423-418E-A680-CD4081C0AB2F}"/>
              </a:ext>
            </a:extLst>
          </p:cNvPr>
          <p:cNvSpPr txBox="1"/>
          <p:nvPr/>
        </p:nvSpPr>
        <p:spPr>
          <a:xfrm>
            <a:off x="1133156" y="3981445"/>
            <a:ext cx="10208497" cy="830997"/>
          </a:xfrm>
          <a:prstGeom prst="rect">
            <a:avLst/>
          </a:prstGeom>
          <a:noFill/>
        </p:spPr>
        <p:txBody>
          <a:bodyPr wrap="square" rtlCol="0">
            <a:spAutoFit/>
          </a:bodyPr>
          <a:lstStyle/>
          <a:p>
            <a:r>
              <a:rPr lang="el-GR" sz="4800" b="1">
                <a:solidFill>
                  <a:srgbClr val="FF0066"/>
                </a:solidFill>
                <a:latin typeface="HP001 4H" panose="020B0603050302020204" pitchFamily="34" charset="-127"/>
                <a:ea typeface="HP001 4H" panose="020B0603050302020204" pitchFamily="34" charset="-127"/>
              </a:rPr>
              <a:t>΄</a:t>
            </a:r>
            <a:r>
              <a:rPr lang="en-US" sz="4800" b="1">
                <a:solidFill>
                  <a:srgbClr val="FF0066"/>
                </a:solidFill>
                <a:latin typeface="HP001 4H" panose="020B0603050302020204" pitchFamily="34" charset="-127"/>
                <a:ea typeface="HP001 4H" panose="020B0603050302020204" pitchFamily="34" charset="-127"/>
              </a:rPr>
              <a:t>m hǌ.</a:t>
            </a:r>
            <a:endParaRPr lang="en-VN" sz="4400" b="1" dirty="0">
              <a:solidFill>
                <a:srgbClr val="FF0066"/>
              </a:solidFill>
              <a:latin typeface="HP001 4H" panose="020B0603050302020204" pitchFamily="34" charset="-127"/>
              <a:ea typeface="HP001 4H" panose="020B0603050302020204" pitchFamily="34" charset="-127"/>
            </a:endParaRPr>
          </a:p>
        </p:txBody>
      </p:sp>
    </p:spTree>
    <p:extLst>
      <p:ext uri="{BB962C8B-B14F-4D97-AF65-F5344CB8AC3E}">
        <p14:creationId xmlns:p14="http://schemas.microsoft.com/office/powerpoint/2010/main" val="317361282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99584-21F2-9E45-4D3B-D66E440E75B6}"/>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164B37B9-A74B-B21C-1DF1-EFD14176C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a:extLst>
              <a:ext uri="{FF2B5EF4-FFF2-40B4-BE49-F238E27FC236}">
                <a16:creationId xmlns:a16="http://schemas.microsoft.com/office/drawing/2014/main" id="{2690D4EE-883D-EFC8-1E1E-15D4C80B92BE}"/>
              </a:ext>
            </a:extLst>
          </p:cNvPr>
          <p:cNvSpPr/>
          <p:nvPr/>
        </p:nvSpPr>
        <p:spPr>
          <a:xfrm>
            <a:off x="208547" y="171771"/>
            <a:ext cx="11582400" cy="5938744"/>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29541D17-ACF6-FE03-677D-51CBA254D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974" y="5883980"/>
            <a:ext cx="5502026" cy="1009190"/>
          </a:xfrm>
          <a:prstGeom prst="rect">
            <a:avLst/>
          </a:prstGeom>
        </p:spPr>
      </p:pic>
      <p:pic>
        <p:nvPicPr>
          <p:cNvPr id="10" name="图片 9">
            <a:extLst>
              <a:ext uri="{FF2B5EF4-FFF2-40B4-BE49-F238E27FC236}">
                <a16:creationId xmlns:a16="http://schemas.microsoft.com/office/drawing/2014/main" id="{E441224B-A795-D2F4-F58E-5F2F85BE44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5306" y="4523874"/>
            <a:ext cx="1056694" cy="2118979"/>
          </a:xfrm>
          <a:prstGeom prst="rect">
            <a:avLst/>
          </a:prstGeom>
        </p:spPr>
      </p:pic>
      <p:pic>
        <p:nvPicPr>
          <p:cNvPr id="9" name="图片 8">
            <a:extLst>
              <a:ext uri="{FF2B5EF4-FFF2-40B4-BE49-F238E27FC236}">
                <a16:creationId xmlns:a16="http://schemas.microsoft.com/office/drawing/2014/main" id="{2DF76DD6-CBDB-3E96-046E-2F0477B468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7979" y="-169942"/>
            <a:ext cx="2294021" cy="1392605"/>
          </a:xfrm>
          <a:prstGeom prst="rect">
            <a:avLst/>
          </a:prstGeom>
        </p:spPr>
      </p:pic>
      <p:pic>
        <p:nvPicPr>
          <p:cNvPr id="8" name="图片 7">
            <a:extLst>
              <a:ext uri="{FF2B5EF4-FFF2-40B4-BE49-F238E27FC236}">
                <a16:creationId xmlns:a16="http://schemas.microsoft.com/office/drawing/2014/main" id="{A801AA59-096A-91FF-1A98-F63548CD62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373235"/>
            <a:ext cx="1764632" cy="1493868"/>
          </a:xfrm>
          <a:prstGeom prst="rect">
            <a:avLst/>
          </a:prstGeom>
        </p:spPr>
      </p:pic>
      <p:pic>
        <p:nvPicPr>
          <p:cNvPr id="7" name="图片 6">
            <a:extLst>
              <a:ext uri="{FF2B5EF4-FFF2-40B4-BE49-F238E27FC236}">
                <a16:creationId xmlns:a16="http://schemas.microsoft.com/office/drawing/2014/main" id="{4BD0EDBF-C02E-F6B7-F8F3-5D62DD040C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64419" y="5578497"/>
            <a:ext cx="962765" cy="1296814"/>
          </a:xfrm>
          <a:prstGeom prst="rect">
            <a:avLst/>
          </a:prstGeom>
        </p:spPr>
      </p:pic>
      <p:sp>
        <p:nvSpPr>
          <p:cNvPr id="2" name="TextBox 35">
            <a:extLst>
              <a:ext uri="{FF2B5EF4-FFF2-40B4-BE49-F238E27FC236}">
                <a16:creationId xmlns:a16="http://schemas.microsoft.com/office/drawing/2014/main" id="{B694A6DF-E7CB-5BE9-28A1-DCB6BBCED4D3}"/>
              </a:ext>
            </a:extLst>
          </p:cNvPr>
          <p:cNvSpPr txBox="1"/>
          <p:nvPr/>
        </p:nvSpPr>
        <p:spPr>
          <a:xfrm>
            <a:off x="673637" y="240737"/>
            <a:ext cx="9776297" cy="707886"/>
          </a:xfrm>
          <a:prstGeom prst="rect">
            <a:avLst/>
          </a:prstGeom>
          <a:noFill/>
        </p:spPr>
        <p:txBody>
          <a:bodyPr wrap="square" rtlCol="0">
            <a:spAutoFit/>
          </a:bodyPr>
          <a:lstStyle/>
          <a:p>
            <a:pPr algn="ctr"/>
            <a:r>
              <a:rPr lang="vi-VN" sz="4000">
                <a:solidFill>
                  <a:srgbClr val="00B050"/>
                </a:solidFill>
                <a:latin typeface="HP-211" panose="02000800000000000000" pitchFamily="2" charset="-93"/>
                <a:cs typeface="Times New Roman" panose="02020603050405020304" pitchFamily="18" charset="0"/>
              </a:rPr>
              <a:t>Những trò chơi cùng ông bà</a:t>
            </a:r>
            <a:endParaRPr lang="x-none" sz="4000" dirty="0">
              <a:solidFill>
                <a:srgbClr val="00B050"/>
              </a:solidFill>
              <a:latin typeface="HP-211" panose="02000800000000000000" pitchFamily="2" charset="-93"/>
              <a:cs typeface="Times New Roman" panose="02020603050405020304" pitchFamily="18" charset="0"/>
            </a:endParaRPr>
          </a:p>
        </p:txBody>
      </p:sp>
      <p:sp>
        <p:nvSpPr>
          <p:cNvPr id="5" name="TextBox 35">
            <a:extLst>
              <a:ext uri="{FF2B5EF4-FFF2-40B4-BE49-F238E27FC236}">
                <a16:creationId xmlns:a16="http://schemas.microsoft.com/office/drawing/2014/main" id="{DF03461B-1B35-42DF-3940-1B618AC1FF76}"/>
              </a:ext>
            </a:extLst>
          </p:cNvPr>
          <p:cNvSpPr txBox="1"/>
          <p:nvPr/>
        </p:nvSpPr>
        <p:spPr>
          <a:xfrm>
            <a:off x="379371" y="1017589"/>
            <a:ext cx="10916784" cy="5078313"/>
          </a:xfrm>
          <a:prstGeom prst="rect">
            <a:avLst/>
          </a:prstGeom>
          <a:noFill/>
        </p:spPr>
        <p:txBody>
          <a:bodyPr wrap="square" rtlCol="0">
            <a:spAutoFit/>
          </a:bodyPr>
          <a:lstStyle/>
          <a:p>
            <a:pPr algn="just"/>
            <a:r>
              <a:rPr lang="vi-VN" sz="3600">
                <a:latin typeface="HP-211" panose="02000800000000000000" pitchFamily="2" charset="-93"/>
                <a:cs typeface="Times New Roman" panose="02020603050405020304" pitchFamily="18" charset="0"/>
              </a:rPr>
              <a:t>	</a:t>
            </a:r>
            <a:r>
              <a:rPr lang="vi-VN" sz="3600">
                <a:solidFill>
                  <a:srgbClr val="0000FF"/>
                </a:solidFill>
                <a:latin typeface="HP-211" panose="02000800000000000000" pitchFamily="2" charset="-93"/>
                <a:cs typeface="Times New Roman" panose="02020603050405020304" pitchFamily="18" charset="0"/>
              </a:rPr>
              <a:t>Khi còn nhỏ, bé thường chơi trốn tìm với ông bà. Lớn lên một chút, bé đã biết cùng ông bà đóng kịch, múa hát. Bé còn chơi làm bếp với ông bà. </a:t>
            </a:r>
            <a:r>
              <a:rPr lang="vi-VN" sz="3600">
                <a:latin typeface="HP-211" panose="02000800000000000000" pitchFamily="2" charset="-93"/>
                <a:cs typeface="Times New Roman" panose="02020603050405020304" pitchFamily="18" charset="0"/>
              </a:rPr>
              <a:t>Vào lớp Một, bé biết đọc, biết viết. Bé có thể cùng ông bà đọc truyện. Bé cũng có thể cùng ông bà chơi cờ vua, thi vẽ tranh.</a:t>
            </a:r>
          </a:p>
          <a:p>
            <a:pPr algn="just"/>
            <a:r>
              <a:rPr lang="en-US" sz="3600">
                <a:latin typeface="HP-211" panose="02000800000000000000" pitchFamily="2" charset="-93"/>
                <a:cs typeface="Times New Roman" panose="02020603050405020304" pitchFamily="18" charset="0"/>
              </a:rPr>
              <a:t>	Được vui chơi cùng ông bà sẽ giúp bé thêm lớn khôn.</a:t>
            </a:r>
          </a:p>
          <a:p>
            <a:pPr algn="just"/>
            <a:r>
              <a:rPr lang="en-US" sz="3600">
                <a:latin typeface="HP-211" panose="02000800000000000000" pitchFamily="2" charset="-93"/>
                <a:cs typeface="Times New Roman" panose="02020603050405020304" pitchFamily="18" charset="0"/>
              </a:rPr>
              <a:t>						Theo Shi-mu-ra Yu-ko</a:t>
            </a:r>
            <a:endParaRPr lang="x-none" sz="3600" dirty="0">
              <a:latin typeface="HP-211" panose="02000800000000000000" pitchFamily="2" charset="-93"/>
              <a:cs typeface="Times New Roman" panose="02020603050405020304" pitchFamily="18" charset="0"/>
            </a:endParaRPr>
          </a:p>
        </p:txBody>
      </p:sp>
    </p:spTree>
    <p:extLst>
      <p:ext uri="{BB962C8B-B14F-4D97-AF65-F5344CB8AC3E}">
        <p14:creationId xmlns:p14="http://schemas.microsoft.com/office/powerpoint/2010/main" val="2805483491"/>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668487" y="879450"/>
            <a:ext cx="10622426" cy="3178628"/>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27" y="5605919"/>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3736" y="304834"/>
            <a:ext cx="1302287" cy="126324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0165" y="4570896"/>
            <a:ext cx="1689436" cy="235686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1232" y="5410432"/>
            <a:ext cx="1784645" cy="151081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1467173"/>
            <a:ext cx="2682889" cy="4709259"/>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2545" y="4962938"/>
            <a:ext cx="934115" cy="1258223"/>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8990" y="718696"/>
            <a:ext cx="1972673" cy="1369267"/>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78726" y="1660994"/>
            <a:ext cx="707192" cy="685989"/>
          </a:xfrm>
          <a:prstGeom prst="rect">
            <a:avLst/>
          </a:prstGeom>
        </p:spPr>
      </p:pic>
      <p:sp>
        <p:nvSpPr>
          <p:cNvPr id="18" name="TextBox 35">
            <a:extLst>
              <a:ext uri="{FF2B5EF4-FFF2-40B4-BE49-F238E27FC236}">
                <a16:creationId xmlns:a16="http://schemas.microsoft.com/office/drawing/2014/main" id="{B6EA9AEB-0CCD-43C6-A970-32D23488D10C}"/>
              </a:ext>
            </a:extLst>
          </p:cNvPr>
          <p:cNvSpPr txBox="1"/>
          <p:nvPr/>
        </p:nvSpPr>
        <p:spPr>
          <a:xfrm>
            <a:off x="3057440" y="2087963"/>
            <a:ext cx="7687508" cy="1569660"/>
          </a:xfrm>
          <a:prstGeom prst="rect">
            <a:avLst/>
          </a:prstGeom>
          <a:noFill/>
        </p:spPr>
        <p:txBody>
          <a:bodyPr wrap="square" rtlCol="0">
            <a:spAutoFit/>
          </a:bodyPr>
          <a:lstStyle/>
          <a:p>
            <a:pPr algn="ctr"/>
            <a:r>
              <a:rPr lang="x-none" sz="4800">
                <a:latin typeface="HP-211" panose="02000800000000000000" pitchFamily="2" charset="-93"/>
                <a:cs typeface="Times New Roman" panose="02020603050405020304" pitchFamily="18" charset="0"/>
              </a:rPr>
              <a:t>Tìm </a:t>
            </a:r>
            <a:r>
              <a:rPr lang="vi-VN" sz="4800">
                <a:latin typeface="HP-211" panose="02000800000000000000" pitchFamily="2" charset="-93"/>
                <a:cs typeface="Times New Roman" panose="02020603050405020304" pitchFamily="18" charset="0"/>
              </a:rPr>
              <a:t>trong</a:t>
            </a:r>
            <a:r>
              <a:rPr lang="x-none" sz="4800">
                <a:latin typeface="HP-211" panose="02000800000000000000" pitchFamily="2" charset="-93"/>
                <a:cs typeface="Times New Roman" panose="02020603050405020304" pitchFamily="18" charset="0"/>
              </a:rPr>
              <a:t> bài </a:t>
            </a:r>
            <a:r>
              <a:rPr lang="vi-VN" sz="4800">
                <a:latin typeface="HP-211" panose="02000800000000000000" pitchFamily="2" charset="-93"/>
                <a:cs typeface="Times New Roman" panose="02020603050405020304" pitchFamily="18" charset="0"/>
              </a:rPr>
              <a:t>đọc</a:t>
            </a:r>
            <a:r>
              <a:rPr lang="x-none" sz="4800">
                <a:latin typeface="HP-211" panose="02000800000000000000" pitchFamily="2" charset="-93"/>
                <a:cs typeface="Times New Roman" panose="02020603050405020304" pitchFamily="18" charset="0"/>
              </a:rPr>
              <a:t> tiếng </a:t>
            </a:r>
            <a:r>
              <a:rPr lang="x-none" sz="4800" dirty="0">
                <a:latin typeface="HP-211" panose="02000800000000000000" pitchFamily="2" charset="-93"/>
                <a:cs typeface="Times New Roman" panose="02020603050405020304" pitchFamily="18" charset="0"/>
              </a:rPr>
              <a:t>có </a:t>
            </a:r>
            <a:r>
              <a:rPr lang="x-none" sz="4800">
                <a:latin typeface="HP-211" panose="02000800000000000000" pitchFamily="2" charset="-93"/>
                <a:cs typeface="Times New Roman" panose="02020603050405020304" pitchFamily="18" charset="0"/>
              </a:rPr>
              <a:t>vần </a:t>
            </a:r>
            <a:r>
              <a:rPr lang="vi-VN" sz="4800">
                <a:solidFill>
                  <a:srgbClr val="FF0000"/>
                </a:solidFill>
                <a:latin typeface="HP-211" panose="02000800000000000000" pitchFamily="2" charset="-93"/>
                <a:cs typeface="Times New Roman" panose="02020603050405020304" pitchFamily="18" charset="0"/>
              </a:rPr>
              <a:t>ơi</a:t>
            </a:r>
            <a:r>
              <a:rPr lang="x-none" sz="4800">
                <a:latin typeface="HP-211" panose="02000800000000000000" pitchFamily="2" charset="-93"/>
                <a:cs typeface="Times New Roman" panose="02020603050405020304" pitchFamily="18" charset="0"/>
              </a:rPr>
              <a:t>.</a:t>
            </a:r>
            <a:endParaRPr lang="x-none" sz="4800" dirty="0">
              <a:latin typeface="HP-211" panose="02000800000000000000" pitchFamily="2" charset="-93"/>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450958" y="418794"/>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8752" y="6056988"/>
            <a:ext cx="5502026" cy="1009190"/>
          </a:xfrm>
          <a:prstGeom prst="rect">
            <a:avLst/>
          </a:prstGeom>
        </p:spPr>
      </p:pic>
      <p:pic>
        <p:nvPicPr>
          <p:cNvPr id="25" name="Hình ảnh 24">
            <a:extLst>
              <a:ext uri="{FF2B5EF4-FFF2-40B4-BE49-F238E27FC236}">
                <a16:creationId xmlns:a16="http://schemas.microsoft.com/office/drawing/2014/main" id="{75A719A0-7FE0-4F75-A11A-3F705D00C7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91" y="418793"/>
            <a:ext cx="11940509" cy="6020412"/>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427779" y="232770"/>
            <a:ext cx="1477870" cy="1433560"/>
          </a:xfrm>
          <a:prstGeom prst="rect">
            <a:avLst/>
          </a:prstGeom>
        </p:spPr>
      </p:pic>
      <p:cxnSp>
        <p:nvCxnSpPr>
          <p:cNvPr id="3" name="Đường nối Thẳng 2">
            <a:extLst>
              <a:ext uri="{FF2B5EF4-FFF2-40B4-BE49-F238E27FC236}">
                <a16:creationId xmlns:a16="http://schemas.microsoft.com/office/drawing/2014/main" id="{285A3AA7-F542-4A97-AC50-F17EB9ECC807}"/>
              </a:ext>
            </a:extLst>
          </p:cNvPr>
          <p:cNvCxnSpPr/>
          <p:nvPr/>
        </p:nvCxnSpPr>
        <p:spPr>
          <a:xfrm>
            <a:off x="5652053" y="2173356"/>
            <a:ext cx="7553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0">
            <a:extLst>
              <a:ext uri="{FF2B5EF4-FFF2-40B4-BE49-F238E27FC236}">
                <a16:creationId xmlns:a16="http://schemas.microsoft.com/office/drawing/2014/main" id="{2347E731-AA3C-42C9-83F2-8806C43896A7}"/>
              </a:ext>
            </a:extLst>
          </p:cNvPr>
          <p:cNvCxnSpPr>
            <a:cxnSpLocks/>
          </p:cNvCxnSpPr>
          <p:nvPr/>
        </p:nvCxnSpPr>
        <p:spPr>
          <a:xfrm>
            <a:off x="8063949" y="2173356"/>
            <a:ext cx="5764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8288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90"/>
                                          </p:val>
                                        </p:tav>
                                        <p:tav tm="100000">
                                          <p:val>
                                            <p:fltVal val="0"/>
                                          </p:val>
                                        </p:tav>
                                      </p:tavLst>
                                    </p:anim>
                                    <p:animEffect transition="in" filter="fade">
                                      <p:cBhvr>
                                        <p:cTn id="31" dur="1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668487" y="879450"/>
            <a:ext cx="10622426" cy="3178628"/>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27" y="5605919"/>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3736" y="304834"/>
            <a:ext cx="1302287" cy="126324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0165" y="4570896"/>
            <a:ext cx="1689436" cy="235686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1232" y="5410432"/>
            <a:ext cx="1784645" cy="151081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1467173"/>
            <a:ext cx="2682889" cy="4709259"/>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2545" y="4962938"/>
            <a:ext cx="934115" cy="1258223"/>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8990" y="718696"/>
            <a:ext cx="1972673" cy="1369267"/>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78726" y="1660994"/>
            <a:ext cx="707192" cy="685989"/>
          </a:xfrm>
          <a:prstGeom prst="rect">
            <a:avLst/>
          </a:prstGeom>
        </p:spPr>
      </p:pic>
      <p:sp>
        <p:nvSpPr>
          <p:cNvPr id="18" name="TextBox 35">
            <a:extLst>
              <a:ext uri="{FF2B5EF4-FFF2-40B4-BE49-F238E27FC236}">
                <a16:creationId xmlns:a16="http://schemas.microsoft.com/office/drawing/2014/main" id="{B6EA9AEB-0CCD-43C6-A970-32D23488D10C}"/>
              </a:ext>
            </a:extLst>
          </p:cNvPr>
          <p:cNvSpPr txBox="1"/>
          <p:nvPr/>
        </p:nvSpPr>
        <p:spPr>
          <a:xfrm>
            <a:off x="3057440" y="2087963"/>
            <a:ext cx="7687508" cy="1569660"/>
          </a:xfrm>
          <a:prstGeom prst="rect">
            <a:avLst/>
          </a:prstGeom>
          <a:noFill/>
        </p:spPr>
        <p:txBody>
          <a:bodyPr wrap="square" rtlCol="0">
            <a:spAutoFit/>
          </a:bodyPr>
          <a:lstStyle/>
          <a:p>
            <a:pPr algn="ctr"/>
            <a:r>
              <a:rPr lang="x-none" sz="4800">
                <a:latin typeface="HP-211" panose="02000800000000000000" pitchFamily="2" charset="-93"/>
                <a:cs typeface="Times New Roman" panose="02020603050405020304" pitchFamily="18" charset="0"/>
              </a:rPr>
              <a:t>Tìm </a:t>
            </a:r>
            <a:r>
              <a:rPr lang="vi-VN" sz="4800">
                <a:latin typeface="HP-211" panose="02000800000000000000" pitchFamily="2" charset="-93"/>
                <a:cs typeface="Times New Roman" panose="02020603050405020304" pitchFamily="18" charset="0"/>
              </a:rPr>
              <a:t>ngoài</a:t>
            </a:r>
            <a:r>
              <a:rPr lang="x-none" sz="4800">
                <a:latin typeface="HP-211" panose="02000800000000000000" pitchFamily="2" charset="-93"/>
                <a:cs typeface="Times New Roman" panose="02020603050405020304" pitchFamily="18" charset="0"/>
              </a:rPr>
              <a:t> bài </a:t>
            </a:r>
            <a:r>
              <a:rPr lang="vi-VN" sz="4800">
                <a:latin typeface="HP-211" panose="02000800000000000000" pitchFamily="2" charset="-93"/>
                <a:cs typeface="Times New Roman" panose="02020603050405020304" pitchFamily="18" charset="0"/>
              </a:rPr>
              <a:t>đọc</a:t>
            </a:r>
            <a:r>
              <a:rPr lang="x-none" sz="4800">
                <a:latin typeface="HP-211" panose="02000800000000000000" pitchFamily="2" charset="-93"/>
                <a:cs typeface="Times New Roman" panose="02020603050405020304" pitchFamily="18" charset="0"/>
              </a:rPr>
              <a:t> tiếng </a:t>
            </a:r>
            <a:r>
              <a:rPr lang="x-none" sz="4800" dirty="0">
                <a:latin typeface="HP-211" panose="02000800000000000000" pitchFamily="2" charset="-93"/>
                <a:cs typeface="Times New Roman" panose="02020603050405020304" pitchFamily="18" charset="0"/>
              </a:rPr>
              <a:t>có </a:t>
            </a:r>
            <a:r>
              <a:rPr lang="x-none" sz="4800">
                <a:latin typeface="HP-211" panose="02000800000000000000" pitchFamily="2" charset="-93"/>
                <a:cs typeface="Times New Roman" panose="02020603050405020304" pitchFamily="18" charset="0"/>
              </a:rPr>
              <a:t>vần </a:t>
            </a:r>
            <a:r>
              <a:rPr lang="vi-VN" sz="4800">
                <a:solidFill>
                  <a:srgbClr val="FF0000"/>
                </a:solidFill>
                <a:latin typeface="HP-211" panose="02000800000000000000" pitchFamily="2" charset="-93"/>
                <a:cs typeface="Times New Roman" panose="02020603050405020304" pitchFamily="18" charset="0"/>
              </a:rPr>
              <a:t>ơi</a:t>
            </a:r>
            <a:r>
              <a:rPr lang="vi-VN" sz="4800">
                <a:latin typeface="HP-211" panose="02000800000000000000" pitchFamily="2" charset="-93"/>
                <a:cs typeface="Times New Roman" panose="02020603050405020304" pitchFamily="18" charset="0"/>
              </a:rPr>
              <a:t>,</a:t>
            </a:r>
            <a:r>
              <a:rPr lang="vi-VN" sz="4800">
                <a:solidFill>
                  <a:srgbClr val="FF0000"/>
                </a:solidFill>
                <a:latin typeface="HP-211" panose="02000800000000000000" pitchFamily="2" charset="-93"/>
                <a:cs typeface="Times New Roman" panose="02020603050405020304" pitchFamily="18" charset="0"/>
              </a:rPr>
              <a:t> oi</a:t>
            </a:r>
            <a:r>
              <a:rPr lang="vi-VN" sz="4800">
                <a:latin typeface="HP-211" panose="02000800000000000000" pitchFamily="2" charset="-93"/>
                <a:cs typeface="Times New Roman" panose="02020603050405020304" pitchFamily="18" charset="0"/>
              </a:rPr>
              <a:t>,</a:t>
            </a:r>
            <a:r>
              <a:rPr lang="vi-VN" sz="4800">
                <a:solidFill>
                  <a:srgbClr val="FF0000"/>
                </a:solidFill>
                <a:latin typeface="HP-211" panose="02000800000000000000" pitchFamily="2" charset="-93"/>
                <a:cs typeface="Times New Roman" panose="02020603050405020304" pitchFamily="18" charset="0"/>
              </a:rPr>
              <a:t> ôi</a:t>
            </a:r>
            <a:r>
              <a:rPr lang="x-none" sz="4800">
                <a:latin typeface="HP-211" panose="02000800000000000000" pitchFamily="2" charset="-93"/>
                <a:cs typeface="Times New Roman" panose="02020603050405020304" pitchFamily="18" charset="0"/>
              </a:rPr>
              <a:t>.</a:t>
            </a:r>
            <a:endParaRPr lang="x-none" sz="4800" dirty="0">
              <a:latin typeface="HP-211" panose="02000800000000000000" pitchFamily="2" charset="-93"/>
              <a:cs typeface="Times New Roman" panose="02020603050405020304" pitchFamily="18" charset="0"/>
            </a:endParaRPr>
          </a:p>
        </p:txBody>
      </p:sp>
    </p:spTree>
    <p:extLst>
      <p:ext uri="{BB962C8B-B14F-4D97-AF65-F5344CB8AC3E}">
        <p14:creationId xmlns:p14="http://schemas.microsoft.com/office/powerpoint/2010/main" val="1774689142"/>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450958" y="418794"/>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752" y="6056988"/>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3003" y="-71243"/>
            <a:ext cx="1010366" cy="980073"/>
          </a:xfrm>
          <a:prstGeom prst="rect">
            <a:avLst/>
          </a:prstGeom>
        </p:spPr>
      </p:pic>
      <p:pic>
        <p:nvPicPr>
          <p:cNvPr id="20" name="图片 19">
            <a:extLst>
              <a:ext uri="{FF2B5EF4-FFF2-40B4-BE49-F238E27FC236}">
                <a16:creationId xmlns:a16="http://schemas.microsoft.com/office/drawing/2014/main" id="{43743F3E-67F8-4689-B1D1-3DF5951064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0958" y="2945857"/>
            <a:ext cx="2155309" cy="3493349"/>
          </a:xfrm>
          <a:prstGeom prst="rect">
            <a:avLst/>
          </a:prstGeom>
        </p:spPr>
      </p:pic>
      <p:grpSp>
        <p:nvGrpSpPr>
          <p:cNvPr id="22" name="组合 1">
            <a:extLst>
              <a:ext uri="{FF2B5EF4-FFF2-40B4-BE49-F238E27FC236}">
                <a16:creationId xmlns:a16="http://schemas.microsoft.com/office/drawing/2014/main" id="{E341FB5E-09ED-4916-B6CF-05C5F4AB0590}"/>
              </a:ext>
            </a:extLst>
          </p:cNvPr>
          <p:cNvGrpSpPr/>
          <p:nvPr/>
        </p:nvGrpSpPr>
        <p:grpSpPr>
          <a:xfrm>
            <a:off x="1934817" y="850622"/>
            <a:ext cx="9144000" cy="5781989"/>
            <a:chOff x="878907" y="1583270"/>
            <a:chExt cx="4400474" cy="4055566"/>
          </a:xfrm>
        </p:grpSpPr>
        <p:pic>
          <p:nvPicPr>
            <p:cNvPr id="23" name="图片 12">
              <a:extLst>
                <a:ext uri="{FF2B5EF4-FFF2-40B4-BE49-F238E27FC236}">
                  <a16:creationId xmlns:a16="http://schemas.microsoft.com/office/drawing/2014/main" id="{06738170-F48F-441E-82BF-4BD0FCD18A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907" y="1583270"/>
              <a:ext cx="4171950" cy="4055566"/>
            </a:xfrm>
            <a:prstGeom prst="rect">
              <a:avLst/>
            </a:prstGeom>
          </p:spPr>
        </p:pic>
        <p:pic>
          <p:nvPicPr>
            <p:cNvPr id="24" name="图片 20">
              <a:extLst>
                <a:ext uri="{FF2B5EF4-FFF2-40B4-BE49-F238E27FC236}">
                  <a16:creationId xmlns:a16="http://schemas.microsoft.com/office/drawing/2014/main" id="{D6DBDFD8-0CC6-4A39-A3A0-D0F0131EF6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11616" y="1864378"/>
              <a:ext cx="1567765" cy="3493349"/>
            </a:xfrm>
            <a:prstGeom prst="rect">
              <a:avLst/>
            </a:prstGeom>
          </p:spPr>
        </p:pic>
      </p:grpSp>
      <p:pic>
        <p:nvPicPr>
          <p:cNvPr id="13" name="内容占位符 3"/>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2606267" y="311676"/>
            <a:ext cx="1873741" cy="1879437"/>
          </a:xfrm>
          <a:prstGeom prst="rect">
            <a:avLst/>
          </a:prstGeom>
        </p:spPr>
      </p:pic>
      <p:sp>
        <p:nvSpPr>
          <p:cNvPr id="21" name="TextBox 35">
            <a:extLst>
              <a:ext uri="{FF2B5EF4-FFF2-40B4-BE49-F238E27FC236}">
                <a16:creationId xmlns:a16="http://schemas.microsoft.com/office/drawing/2014/main" id="{DC5D5A7D-E82D-4245-B4FD-298329DB6F8C}"/>
              </a:ext>
            </a:extLst>
          </p:cNvPr>
          <p:cNvSpPr txBox="1"/>
          <p:nvPr/>
        </p:nvSpPr>
        <p:spPr>
          <a:xfrm>
            <a:off x="4084726" y="616244"/>
            <a:ext cx="2257883" cy="1107996"/>
          </a:xfrm>
          <a:prstGeom prst="rect">
            <a:avLst/>
          </a:prstGeom>
          <a:noFill/>
        </p:spPr>
        <p:txBody>
          <a:bodyPr wrap="square" rtlCol="0">
            <a:spAutoFit/>
          </a:bodyPr>
          <a:lstStyle/>
          <a:p>
            <a:pPr algn="ctr"/>
            <a:r>
              <a:rPr lang="vi-VN" sz="6600">
                <a:solidFill>
                  <a:srgbClr val="FF0000"/>
                </a:solidFill>
                <a:latin typeface="HP-211" panose="02000800000000000000" pitchFamily="2" charset="-93"/>
                <a:cs typeface="Times New Roman" panose="02020603050405020304" pitchFamily="18" charset="0"/>
              </a:rPr>
              <a:t>ơi</a:t>
            </a:r>
            <a:endParaRPr lang="x-none" sz="6600" dirty="0">
              <a:solidFill>
                <a:srgbClr val="FF0000"/>
              </a:solidFill>
              <a:latin typeface="HP-211" panose="02000800000000000000" pitchFamily="2" charset="-93"/>
              <a:cs typeface="Times New Roman" panose="02020603050405020304" pitchFamily="18" charset="0"/>
            </a:endParaRPr>
          </a:p>
        </p:txBody>
      </p:sp>
      <p:sp>
        <p:nvSpPr>
          <p:cNvPr id="25" name="TextBox 35">
            <a:extLst>
              <a:ext uri="{FF2B5EF4-FFF2-40B4-BE49-F238E27FC236}">
                <a16:creationId xmlns:a16="http://schemas.microsoft.com/office/drawing/2014/main" id="{6B741689-0F12-49D1-975F-1309F98DE7AE}"/>
              </a:ext>
            </a:extLst>
          </p:cNvPr>
          <p:cNvSpPr txBox="1"/>
          <p:nvPr/>
        </p:nvSpPr>
        <p:spPr>
          <a:xfrm>
            <a:off x="3025400" y="1990395"/>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bơi lội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26" name="TextBox 35">
            <a:extLst>
              <a:ext uri="{FF2B5EF4-FFF2-40B4-BE49-F238E27FC236}">
                <a16:creationId xmlns:a16="http://schemas.microsoft.com/office/drawing/2014/main" id="{36DA984D-AAC6-4B0C-937E-3AB1E1D27F69}"/>
              </a:ext>
            </a:extLst>
          </p:cNvPr>
          <p:cNvSpPr txBox="1"/>
          <p:nvPr/>
        </p:nvSpPr>
        <p:spPr>
          <a:xfrm>
            <a:off x="3101148" y="2810548"/>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hơi thở</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27" name="TextBox 35">
            <a:extLst>
              <a:ext uri="{FF2B5EF4-FFF2-40B4-BE49-F238E27FC236}">
                <a16:creationId xmlns:a16="http://schemas.microsoft.com/office/drawing/2014/main" id="{82FDFDB9-0B21-4688-8D0E-6B5FD0579427}"/>
              </a:ext>
            </a:extLst>
          </p:cNvPr>
          <p:cNvSpPr txBox="1"/>
          <p:nvPr/>
        </p:nvSpPr>
        <p:spPr>
          <a:xfrm>
            <a:off x="3243907" y="3607273"/>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thời gian</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28" name="TextBox 35">
            <a:extLst>
              <a:ext uri="{FF2B5EF4-FFF2-40B4-BE49-F238E27FC236}">
                <a16:creationId xmlns:a16="http://schemas.microsoft.com/office/drawing/2014/main" id="{F2DA6592-BBE5-4D8F-998C-46023FBBAE14}"/>
              </a:ext>
            </a:extLst>
          </p:cNvPr>
          <p:cNvSpPr txBox="1"/>
          <p:nvPr/>
        </p:nvSpPr>
        <p:spPr>
          <a:xfrm>
            <a:off x="3063335" y="4338588"/>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áo mới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29" name="TextBox 35">
            <a:extLst>
              <a:ext uri="{FF2B5EF4-FFF2-40B4-BE49-F238E27FC236}">
                <a16:creationId xmlns:a16="http://schemas.microsoft.com/office/drawing/2014/main" id="{8FBC8874-6CAC-4B98-8F79-5BA272F70B72}"/>
              </a:ext>
            </a:extLst>
          </p:cNvPr>
          <p:cNvSpPr txBox="1"/>
          <p:nvPr/>
        </p:nvSpPr>
        <p:spPr>
          <a:xfrm>
            <a:off x="3027032" y="5029738"/>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chờ đợi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0" name="TextBox 35">
            <a:extLst>
              <a:ext uri="{FF2B5EF4-FFF2-40B4-BE49-F238E27FC236}">
                <a16:creationId xmlns:a16="http://schemas.microsoft.com/office/drawing/2014/main" id="{1FDBA812-F91C-43B7-9C17-F8D7125AD186}"/>
              </a:ext>
            </a:extLst>
          </p:cNvPr>
          <p:cNvSpPr txBox="1"/>
          <p:nvPr/>
        </p:nvSpPr>
        <p:spPr>
          <a:xfrm>
            <a:off x="5635152" y="2029621"/>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lời nói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1" name="TextBox 35">
            <a:extLst>
              <a:ext uri="{FF2B5EF4-FFF2-40B4-BE49-F238E27FC236}">
                <a16:creationId xmlns:a16="http://schemas.microsoft.com/office/drawing/2014/main" id="{05C9EA9C-7DB9-4424-AACD-050ACB312FC5}"/>
              </a:ext>
            </a:extLst>
          </p:cNvPr>
          <p:cNvSpPr txBox="1"/>
          <p:nvPr/>
        </p:nvSpPr>
        <p:spPr>
          <a:xfrm>
            <a:off x="5833532" y="2823575"/>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mưa rơi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2" name="TextBox 35">
            <a:extLst>
              <a:ext uri="{FF2B5EF4-FFF2-40B4-BE49-F238E27FC236}">
                <a16:creationId xmlns:a16="http://schemas.microsoft.com/office/drawing/2014/main" id="{C38D681C-19C0-4D80-B79E-01F652F9DFF5}"/>
              </a:ext>
            </a:extLst>
          </p:cNvPr>
          <p:cNvSpPr txBox="1"/>
          <p:nvPr/>
        </p:nvSpPr>
        <p:spPr>
          <a:xfrm>
            <a:off x="5833532" y="3631435"/>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mặt trời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3" name="TextBox 35">
            <a:extLst>
              <a:ext uri="{FF2B5EF4-FFF2-40B4-BE49-F238E27FC236}">
                <a16:creationId xmlns:a16="http://schemas.microsoft.com/office/drawing/2014/main" id="{A8969BC9-4CDA-4BBA-8CBD-27B00329E6B3}"/>
              </a:ext>
            </a:extLst>
          </p:cNvPr>
          <p:cNvSpPr txBox="1"/>
          <p:nvPr/>
        </p:nvSpPr>
        <p:spPr>
          <a:xfrm>
            <a:off x="5934616" y="4338588"/>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tuyệt vời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5" name="TextBox 35">
            <a:extLst>
              <a:ext uri="{FF2B5EF4-FFF2-40B4-BE49-F238E27FC236}">
                <a16:creationId xmlns:a16="http://schemas.microsoft.com/office/drawing/2014/main" id="{B2EB7F74-7777-4924-854E-DB2EE647FF28}"/>
              </a:ext>
            </a:extLst>
          </p:cNvPr>
          <p:cNvSpPr txBox="1"/>
          <p:nvPr/>
        </p:nvSpPr>
        <p:spPr>
          <a:xfrm>
            <a:off x="5860631" y="5042450"/>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ca ngợi</a:t>
            </a:r>
            <a:endParaRPr lang="x-none" sz="4000" dirty="0">
              <a:solidFill>
                <a:srgbClr val="006600"/>
              </a:solidFill>
              <a:latin typeface="HP-211" panose="02000800000000000000" pitchFamily="2" charset="-93"/>
              <a:cs typeface="Times New Roman" panose="02020603050405020304" pitchFamily="18" charset="0"/>
            </a:endParaRPr>
          </a:p>
        </p:txBody>
      </p:sp>
    </p:spTree>
    <p:extLst>
      <p:ext uri="{BB962C8B-B14F-4D97-AF65-F5344CB8AC3E}">
        <p14:creationId xmlns:p14="http://schemas.microsoft.com/office/powerpoint/2010/main" val="2382396915"/>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par>
                          <p:cTn id="28" fill="hold">
                            <p:stCondLst>
                              <p:cond delay="2500"/>
                            </p:stCondLst>
                            <p:childTnLst>
                              <p:par>
                                <p:cTn id="29" presetID="21" presetClass="entr" presetSubtype="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childTnLst>
                          </p:cTn>
                        </p:par>
                        <p:par>
                          <p:cTn id="32" fill="hold">
                            <p:stCondLst>
                              <p:cond delay="4500"/>
                            </p:stCondLst>
                            <p:childTnLst>
                              <p:par>
                                <p:cTn id="33" presetID="53"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anim calcmode="lin" valueType="num">
                                      <p:cBhvr>
                                        <p:cTn id="64" dur="1000" fill="hold"/>
                                        <p:tgtEl>
                                          <p:spTgt spid="28"/>
                                        </p:tgtEl>
                                        <p:attrNameLst>
                                          <p:attrName>ppt_x</p:attrName>
                                        </p:attrNameLst>
                                      </p:cBhvr>
                                      <p:tavLst>
                                        <p:tav tm="0">
                                          <p:val>
                                            <p:strVal val="#ppt_x"/>
                                          </p:val>
                                        </p:tav>
                                        <p:tav tm="100000">
                                          <p:val>
                                            <p:strVal val="#ppt_x"/>
                                          </p:val>
                                        </p:tav>
                                      </p:tavLst>
                                    </p:anim>
                                    <p:anim calcmode="lin" valueType="num">
                                      <p:cBhvr>
                                        <p:cTn id="6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anim calcmode="lin" valueType="num">
                                      <p:cBhvr>
                                        <p:cTn id="92" dur="1000" fill="hold"/>
                                        <p:tgtEl>
                                          <p:spTgt spid="32"/>
                                        </p:tgtEl>
                                        <p:attrNameLst>
                                          <p:attrName>ppt_x</p:attrName>
                                        </p:attrNameLst>
                                      </p:cBhvr>
                                      <p:tavLst>
                                        <p:tav tm="0">
                                          <p:val>
                                            <p:strVal val="#ppt_x"/>
                                          </p:val>
                                        </p:tav>
                                        <p:tav tm="100000">
                                          <p:val>
                                            <p:strVal val="#ppt_x"/>
                                          </p:val>
                                        </p:tav>
                                      </p:tavLst>
                                    </p:anim>
                                    <p:anim calcmode="lin" valueType="num">
                                      <p:cBhvr>
                                        <p:cTn id="9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1000"/>
                                        <p:tgtEl>
                                          <p:spTgt spid="33"/>
                                        </p:tgtEl>
                                      </p:cBhvr>
                                    </p:animEffect>
                                    <p:anim calcmode="lin" valueType="num">
                                      <p:cBhvr>
                                        <p:cTn id="99" dur="1000" fill="hold"/>
                                        <p:tgtEl>
                                          <p:spTgt spid="33"/>
                                        </p:tgtEl>
                                        <p:attrNameLst>
                                          <p:attrName>ppt_x</p:attrName>
                                        </p:attrNameLst>
                                      </p:cBhvr>
                                      <p:tavLst>
                                        <p:tav tm="0">
                                          <p:val>
                                            <p:strVal val="#ppt_x"/>
                                          </p:val>
                                        </p:tav>
                                        <p:tav tm="100000">
                                          <p:val>
                                            <p:strVal val="#ppt_x"/>
                                          </p:val>
                                        </p:tav>
                                      </p:tavLst>
                                    </p:anim>
                                    <p:anim calcmode="lin" valueType="num">
                                      <p:cBhvr>
                                        <p:cTn id="10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1000"/>
                                        <p:tgtEl>
                                          <p:spTgt spid="35"/>
                                        </p:tgtEl>
                                      </p:cBhvr>
                                    </p:animEffect>
                                    <p:anim calcmode="lin" valueType="num">
                                      <p:cBhvr>
                                        <p:cTn id="106" dur="1000" fill="hold"/>
                                        <p:tgtEl>
                                          <p:spTgt spid="35"/>
                                        </p:tgtEl>
                                        <p:attrNameLst>
                                          <p:attrName>ppt_x</p:attrName>
                                        </p:attrNameLst>
                                      </p:cBhvr>
                                      <p:tavLst>
                                        <p:tav tm="0">
                                          <p:val>
                                            <p:strVal val="#ppt_x"/>
                                          </p:val>
                                        </p:tav>
                                        <p:tav tm="100000">
                                          <p:val>
                                            <p:strVal val="#ppt_x"/>
                                          </p:val>
                                        </p:tav>
                                      </p:tavLst>
                                    </p:anim>
                                    <p:anim calcmode="lin" valueType="num">
                                      <p:cBhvr>
                                        <p:cTn id="10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6" grpId="0"/>
      <p:bldP spid="27" grpId="0"/>
      <p:bldP spid="28" grpId="0"/>
      <p:bldP spid="29" grpId="0"/>
      <p:bldP spid="30" grpId="0"/>
      <p:bldP spid="31" grpId="0"/>
      <p:bldP spid="32" grpId="0"/>
      <p:bldP spid="3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450958" y="418794"/>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752" y="6056988"/>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3003" y="-71243"/>
            <a:ext cx="1010366" cy="980073"/>
          </a:xfrm>
          <a:prstGeom prst="rect">
            <a:avLst/>
          </a:prstGeom>
        </p:spPr>
      </p:pic>
      <p:pic>
        <p:nvPicPr>
          <p:cNvPr id="20" name="图片 19">
            <a:extLst>
              <a:ext uri="{FF2B5EF4-FFF2-40B4-BE49-F238E27FC236}">
                <a16:creationId xmlns:a16="http://schemas.microsoft.com/office/drawing/2014/main" id="{43743F3E-67F8-4689-B1D1-3DF5951064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0958" y="2945857"/>
            <a:ext cx="2155309" cy="3493349"/>
          </a:xfrm>
          <a:prstGeom prst="rect">
            <a:avLst/>
          </a:prstGeom>
        </p:spPr>
      </p:pic>
      <p:grpSp>
        <p:nvGrpSpPr>
          <p:cNvPr id="22" name="组合 1">
            <a:extLst>
              <a:ext uri="{FF2B5EF4-FFF2-40B4-BE49-F238E27FC236}">
                <a16:creationId xmlns:a16="http://schemas.microsoft.com/office/drawing/2014/main" id="{E341FB5E-09ED-4916-B6CF-05C5F4AB0590}"/>
              </a:ext>
            </a:extLst>
          </p:cNvPr>
          <p:cNvGrpSpPr/>
          <p:nvPr/>
        </p:nvGrpSpPr>
        <p:grpSpPr>
          <a:xfrm>
            <a:off x="1934817" y="850622"/>
            <a:ext cx="9144000" cy="5781989"/>
            <a:chOff x="878907" y="1583270"/>
            <a:chExt cx="4400474" cy="4055566"/>
          </a:xfrm>
        </p:grpSpPr>
        <p:pic>
          <p:nvPicPr>
            <p:cNvPr id="23" name="图片 12">
              <a:extLst>
                <a:ext uri="{FF2B5EF4-FFF2-40B4-BE49-F238E27FC236}">
                  <a16:creationId xmlns:a16="http://schemas.microsoft.com/office/drawing/2014/main" id="{06738170-F48F-441E-82BF-4BD0FCD18A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907" y="1583270"/>
              <a:ext cx="4171950" cy="4055566"/>
            </a:xfrm>
            <a:prstGeom prst="rect">
              <a:avLst/>
            </a:prstGeom>
          </p:spPr>
        </p:pic>
        <p:pic>
          <p:nvPicPr>
            <p:cNvPr id="24" name="图片 20">
              <a:extLst>
                <a:ext uri="{FF2B5EF4-FFF2-40B4-BE49-F238E27FC236}">
                  <a16:creationId xmlns:a16="http://schemas.microsoft.com/office/drawing/2014/main" id="{D6DBDFD8-0CC6-4A39-A3A0-D0F0131EF6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11616" y="1864378"/>
              <a:ext cx="1567765" cy="3493349"/>
            </a:xfrm>
            <a:prstGeom prst="rect">
              <a:avLst/>
            </a:prstGeom>
          </p:spPr>
        </p:pic>
      </p:grpSp>
      <p:pic>
        <p:nvPicPr>
          <p:cNvPr id="13" name="内容占位符 3"/>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2606267" y="311676"/>
            <a:ext cx="1873741" cy="1879437"/>
          </a:xfrm>
          <a:prstGeom prst="rect">
            <a:avLst/>
          </a:prstGeom>
        </p:spPr>
      </p:pic>
      <p:sp>
        <p:nvSpPr>
          <p:cNvPr id="21" name="TextBox 35">
            <a:extLst>
              <a:ext uri="{FF2B5EF4-FFF2-40B4-BE49-F238E27FC236}">
                <a16:creationId xmlns:a16="http://schemas.microsoft.com/office/drawing/2014/main" id="{DC5D5A7D-E82D-4245-B4FD-298329DB6F8C}"/>
              </a:ext>
            </a:extLst>
          </p:cNvPr>
          <p:cNvSpPr txBox="1"/>
          <p:nvPr/>
        </p:nvSpPr>
        <p:spPr>
          <a:xfrm>
            <a:off x="4011502" y="592847"/>
            <a:ext cx="2257883" cy="1107996"/>
          </a:xfrm>
          <a:prstGeom prst="rect">
            <a:avLst/>
          </a:prstGeom>
          <a:noFill/>
        </p:spPr>
        <p:txBody>
          <a:bodyPr wrap="square" rtlCol="0">
            <a:spAutoFit/>
          </a:bodyPr>
          <a:lstStyle/>
          <a:p>
            <a:pPr algn="ctr"/>
            <a:r>
              <a:rPr lang="vi-VN" sz="6600">
                <a:solidFill>
                  <a:srgbClr val="FF0000"/>
                </a:solidFill>
                <a:latin typeface="HP-211" panose="02000800000000000000" pitchFamily="2" charset="-93"/>
                <a:cs typeface="Times New Roman" panose="02020603050405020304" pitchFamily="18" charset="0"/>
              </a:rPr>
              <a:t>oi</a:t>
            </a:r>
            <a:endParaRPr lang="x-none" sz="6600" dirty="0">
              <a:solidFill>
                <a:srgbClr val="FF0000"/>
              </a:solidFill>
              <a:latin typeface="HP-211" panose="02000800000000000000" pitchFamily="2" charset="-93"/>
              <a:cs typeface="Times New Roman" panose="02020603050405020304" pitchFamily="18" charset="0"/>
            </a:endParaRPr>
          </a:p>
        </p:txBody>
      </p:sp>
      <p:sp>
        <p:nvSpPr>
          <p:cNvPr id="25" name="TextBox 35">
            <a:extLst>
              <a:ext uri="{FF2B5EF4-FFF2-40B4-BE49-F238E27FC236}">
                <a16:creationId xmlns:a16="http://schemas.microsoft.com/office/drawing/2014/main" id="{6B741689-0F12-49D1-975F-1309F98DE7AE}"/>
              </a:ext>
            </a:extLst>
          </p:cNvPr>
          <p:cNvSpPr txBox="1"/>
          <p:nvPr/>
        </p:nvSpPr>
        <p:spPr>
          <a:xfrm>
            <a:off x="3025400" y="1990395"/>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lời nói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26" name="TextBox 35">
            <a:extLst>
              <a:ext uri="{FF2B5EF4-FFF2-40B4-BE49-F238E27FC236}">
                <a16:creationId xmlns:a16="http://schemas.microsoft.com/office/drawing/2014/main" id="{36DA984D-AAC6-4B0C-937E-3AB1E1D27F69}"/>
              </a:ext>
            </a:extLst>
          </p:cNvPr>
          <p:cNvSpPr txBox="1"/>
          <p:nvPr/>
        </p:nvSpPr>
        <p:spPr>
          <a:xfrm>
            <a:off x="3101148" y="2691280"/>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mệt mỏi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27" name="TextBox 35">
            <a:extLst>
              <a:ext uri="{FF2B5EF4-FFF2-40B4-BE49-F238E27FC236}">
                <a16:creationId xmlns:a16="http://schemas.microsoft.com/office/drawing/2014/main" id="{82FDFDB9-0B21-4688-8D0E-6B5FD0579427}"/>
              </a:ext>
            </a:extLst>
          </p:cNvPr>
          <p:cNvSpPr txBox="1"/>
          <p:nvPr/>
        </p:nvSpPr>
        <p:spPr>
          <a:xfrm>
            <a:off x="3112095" y="3499680"/>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gói hàng</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28" name="TextBox 35">
            <a:extLst>
              <a:ext uri="{FF2B5EF4-FFF2-40B4-BE49-F238E27FC236}">
                <a16:creationId xmlns:a16="http://schemas.microsoft.com/office/drawing/2014/main" id="{F2DA6592-BBE5-4D8F-998C-46023FBBAE14}"/>
              </a:ext>
            </a:extLst>
          </p:cNvPr>
          <p:cNvSpPr txBox="1"/>
          <p:nvPr/>
        </p:nvSpPr>
        <p:spPr>
          <a:xfrm>
            <a:off x="3063335" y="4298832"/>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gỏi cuốn</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29" name="TextBox 35">
            <a:extLst>
              <a:ext uri="{FF2B5EF4-FFF2-40B4-BE49-F238E27FC236}">
                <a16:creationId xmlns:a16="http://schemas.microsoft.com/office/drawing/2014/main" id="{8FBC8874-6CAC-4B98-8F79-5BA272F70B72}"/>
              </a:ext>
            </a:extLst>
          </p:cNvPr>
          <p:cNvSpPr txBox="1"/>
          <p:nvPr/>
        </p:nvSpPr>
        <p:spPr>
          <a:xfrm>
            <a:off x="3054026" y="5032208"/>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mái ngói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0" name="TextBox 35">
            <a:extLst>
              <a:ext uri="{FF2B5EF4-FFF2-40B4-BE49-F238E27FC236}">
                <a16:creationId xmlns:a16="http://schemas.microsoft.com/office/drawing/2014/main" id="{1FDBA812-F91C-43B7-9C17-F8D7125AD186}"/>
              </a:ext>
            </a:extLst>
          </p:cNvPr>
          <p:cNvSpPr txBox="1"/>
          <p:nvPr/>
        </p:nvSpPr>
        <p:spPr>
          <a:xfrm>
            <a:off x="5833532" y="1976354"/>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hỏi đáp</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1" name="TextBox 35">
            <a:extLst>
              <a:ext uri="{FF2B5EF4-FFF2-40B4-BE49-F238E27FC236}">
                <a16:creationId xmlns:a16="http://schemas.microsoft.com/office/drawing/2014/main" id="{05C9EA9C-7DB9-4424-AACD-050ACB312FC5}"/>
              </a:ext>
            </a:extLst>
          </p:cNvPr>
          <p:cNvSpPr txBox="1"/>
          <p:nvPr/>
        </p:nvSpPr>
        <p:spPr>
          <a:xfrm>
            <a:off x="5778655" y="2678818"/>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con voi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2" name="TextBox 35">
            <a:extLst>
              <a:ext uri="{FF2B5EF4-FFF2-40B4-BE49-F238E27FC236}">
                <a16:creationId xmlns:a16="http://schemas.microsoft.com/office/drawing/2014/main" id="{C38D681C-19C0-4D80-B79E-01F652F9DFF5}"/>
              </a:ext>
            </a:extLst>
          </p:cNvPr>
          <p:cNvSpPr txBox="1"/>
          <p:nvPr/>
        </p:nvSpPr>
        <p:spPr>
          <a:xfrm>
            <a:off x="5704235" y="3485556"/>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cái vòi</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3" name="TextBox 35">
            <a:extLst>
              <a:ext uri="{FF2B5EF4-FFF2-40B4-BE49-F238E27FC236}">
                <a16:creationId xmlns:a16="http://schemas.microsoft.com/office/drawing/2014/main" id="{A8969BC9-4CDA-4BBA-8CBD-27B00329E6B3}"/>
              </a:ext>
            </a:extLst>
          </p:cNvPr>
          <p:cNvSpPr txBox="1"/>
          <p:nvPr/>
        </p:nvSpPr>
        <p:spPr>
          <a:xfrm>
            <a:off x="6099964" y="4298832"/>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thói quen</a:t>
            </a:r>
            <a:endParaRPr lang="x-none" sz="4000" dirty="0">
              <a:solidFill>
                <a:srgbClr val="006600"/>
              </a:solidFill>
              <a:latin typeface="HP-211" panose="02000800000000000000" pitchFamily="2" charset="-93"/>
              <a:cs typeface="Times New Roman" panose="02020603050405020304" pitchFamily="18" charset="0"/>
            </a:endParaRPr>
          </a:p>
        </p:txBody>
      </p:sp>
      <p:sp>
        <p:nvSpPr>
          <p:cNvPr id="35" name="TextBox 35">
            <a:extLst>
              <a:ext uri="{FF2B5EF4-FFF2-40B4-BE49-F238E27FC236}">
                <a16:creationId xmlns:a16="http://schemas.microsoft.com/office/drawing/2014/main" id="{B2EB7F74-7777-4924-854E-DB2EE647FF28}"/>
              </a:ext>
            </a:extLst>
          </p:cNvPr>
          <p:cNvSpPr txBox="1"/>
          <p:nvPr/>
        </p:nvSpPr>
        <p:spPr>
          <a:xfrm>
            <a:off x="5704235" y="5016296"/>
            <a:ext cx="2909216" cy="707886"/>
          </a:xfrm>
          <a:prstGeom prst="rect">
            <a:avLst/>
          </a:prstGeom>
          <a:noFill/>
        </p:spPr>
        <p:txBody>
          <a:bodyPr wrap="square" rtlCol="0">
            <a:spAutoFit/>
          </a:bodyPr>
          <a:lstStyle/>
          <a:p>
            <a:pPr algn="ctr"/>
            <a:r>
              <a:rPr lang="vi-VN" sz="4000">
                <a:solidFill>
                  <a:srgbClr val="006600"/>
                </a:solidFill>
                <a:latin typeface="HP-211" panose="02000800000000000000" pitchFamily="2" charset="-93"/>
                <a:cs typeface="Times New Roman" panose="02020603050405020304" pitchFamily="18" charset="0"/>
              </a:rPr>
              <a:t>củ tỏi</a:t>
            </a:r>
            <a:endParaRPr lang="x-none" sz="4000" dirty="0">
              <a:solidFill>
                <a:srgbClr val="006600"/>
              </a:solidFill>
              <a:latin typeface="HP-211" panose="02000800000000000000" pitchFamily="2" charset="-93"/>
              <a:cs typeface="Times New Roman" panose="02020603050405020304" pitchFamily="18" charset="0"/>
            </a:endParaRPr>
          </a:p>
        </p:txBody>
      </p:sp>
    </p:spTree>
    <p:extLst>
      <p:ext uri="{BB962C8B-B14F-4D97-AF65-F5344CB8AC3E}">
        <p14:creationId xmlns:p14="http://schemas.microsoft.com/office/powerpoint/2010/main" val="2415057300"/>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par>
                          <p:cTn id="28" fill="hold">
                            <p:stCondLst>
                              <p:cond delay="2500"/>
                            </p:stCondLst>
                            <p:childTnLst>
                              <p:par>
                                <p:cTn id="29" presetID="21" presetClass="entr" presetSubtype="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childTnLst>
                          </p:cTn>
                        </p:par>
                        <p:par>
                          <p:cTn id="32" fill="hold">
                            <p:stCondLst>
                              <p:cond delay="4500"/>
                            </p:stCondLst>
                            <p:childTnLst>
                              <p:par>
                                <p:cTn id="33" presetID="53"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anim calcmode="lin" valueType="num">
                                      <p:cBhvr>
                                        <p:cTn id="64" dur="1000" fill="hold"/>
                                        <p:tgtEl>
                                          <p:spTgt spid="28"/>
                                        </p:tgtEl>
                                        <p:attrNameLst>
                                          <p:attrName>ppt_x</p:attrName>
                                        </p:attrNameLst>
                                      </p:cBhvr>
                                      <p:tavLst>
                                        <p:tav tm="0">
                                          <p:val>
                                            <p:strVal val="#ppt_x"/>
                                          </p:val>
                                        </p:tav>
                                        <p:tav tm="100000">
                                          <p:val>
                                            <p:strVal val="#ppt_x"/>
                                          </p:val>
                                        </p:tav>
                                      </p:tavLst>
                                    </p:anim>
                                    <p:anim calcmode="lin" valueType="num">
                                      <p:cBhvr>
                                        <p:cTn id="6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anim calcmode="lin" valueType="num">
                                      <p:cBhvr>
                                        <p:cTn id="92" dur="1000" fill="hold"/>
                                        <p:tgtEl>
                                          <p:spTgt spid="32"/>
                                        </p:tgtEl>
                                        <p:attrNameLst>
                                          <p:attrName>ppt_x</p:attrName>
                                        </p:attrNameLst>
                                      </p:cBhvr>
                                      <p:tavLst>
                                        <p:tav tm="0">
                                          <p:val>
                                            <p:strVal val="#ppt_x"/>
                                          </p:val>
                                        </p:tav>
                                        <p:tav tm="100000">
                                          <p:val>
                                            <p:strVal val="#ppt_x"/>
                                          </p:val>
                                        </p:tav>
                                      </p:tavLst>
                                    </p:anim>
                                    <p:anim calcmode="lin" valueType="num">
                                      <p:cBhvr>
                                        <p:cTn id="9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1000"/>
                                        <p:tgtEl>
                                          <p:spTgt spid="33"/>
                                        </p:tgtEl>
                                      </p:cBhvr>
                                    </p:animEffect>
                                    <p:anim calcmode="lin" valueType="num">
                                      <p:cBhvr>
                                        <p:cTn id="99" dur="1000" fill="hold"/>
                                        <p:tgtEl>
                                          <p:spTgt spid="33"/>
                                        </p:tgtEl>
                                        <p:attrNameLst>
                                          <p:attrName>ppt_x</p:attrName>
                                        </p:attrNameLst>
                                      </p:cBhvr>
                                      <p:tavLst>
                                        <p:tav tm="0">
                                          <p:val>
                                            <p:strVal val="#ppt_x"/>
                                          </p:val>
                                        </p:tav>
                                        <p:tav tm="100000">
                                          <p:val>
                                            <p:strVal val="#ppt_x"/>
                                          </p:val>
                                        </p:tav>
                                      </p:tavLst>
                                    </p:anim>
                                    <p:anim calcmode="lin" valueType="num">
                                      <p:cBhvr>
                                        <p:cTn id="10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1000"/>
                                        <p:tgtEl>
                                          <p:spTgt spid="35"/>
                                        </p:tgtEl>
                                      </p:cBhvr>
                                    </p:animEffect>
                                    <p:anim calcmode="lin" valueType="num">
                                      <p:cBhvr>
                                        <p:cTn id="106" dur="1000" fill="hold"/>
                                        <p:tgtEl>
                                          <p:spTgt spid="35"/>
                                        </p:tgtEl>
                                        <p:attrNameLst>
                                          <p:attrName>ppt_x</p:attrName>
                                        </p:attrNameLst>
                                      </p:cBhvr>
                                      <p:tavLst>
                                        <p:tav tm="0">
                                          <p:val>
                                            <p:strVal val="#ppt_x"/>
                                          </p:val>
                                        </p:tav>
                                        <p:tav tm="100000">
                                          <p:val>
                                            <p:strVal val="#ppt_x"/>
                                          </p:val>
                                        </p:tav>
                                      </p:tavLst>
                                    </p:anim>
                                    <p:anim calcmode="lin" valueType="num">
                                      <p:cBhvr>
                                        <p:cTn id="10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6" grpId="0"/>
      <p:bldP spid="27" grpId="0"/>
      <p:bldP spid="28" grpId="0"/>
      <p:bldP spid="29" grpId="0"/>
      <p:bldP spid="30" grpId="0"/>
      <p:bldP spid="31" grpId="0"/>
      <p:bldP spid="32" grpId="0"/>
      <p:bldP spid="33"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02805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MC-欧美风主题色">
      <a:dk1>
        <a:srgbClr val="000000"/>
      </a:dk1>
      <a:lt1>
        <a:srgbClr val="FFFFFF"/>
      </a:lt1>
      <a:dk2>
        <a:srgbClr val="44546A"/>
      </a:dk2>
      <a:lt2>
        <a:srgbClr val="E7E6E6"/>
      </a:lt2>
      <a:accent1>
        <a:srgbClr val="00345B"/>
      </a:accent1>
      <a:accent2>
        <a:srgbClr val="D22866"/>
      </a:accent2>
      <a:accent3>
        <a:srgbClr val="FF8900"/>
      </a:accent3>
      <a:accent4>
        <a:srgbClr val="00345B"/>
      </a:accent4>
      <a:accent5>
        <a:srgbClr val="D22866"/>
      </a:accent5>
      <a:accent6>
        <a:srgbClr val="FF8900"/>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418</Words>
  <Application>Microsoft Office PowerPoint</Application>
  <PresentationFormat>Màn hình rộng</PresentationFormat>
  <Paragraphs>102</Paragraphs>
  <Slides>30</Slides>
  <Notes>17</Notes>
  <HiddenSlides>0</HiddenSlides>
  <MMClips>1</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30</vt:i4>
      </vt:variant>
    </vt:vector>
  </HeadingPairs>
  <TitlesOfParts>
    <vt:vector size="39" baseType="lpstr">
      <vt:lpstr>等线</vt:lpstr>
      <vt:lpstr>HP001 4H</vt:lpstr>
      <vt:lpstr>Arial</vt:lpstr>
      <vt:lpstr>Calibri</vt:lpstr>
      <vt:lpstr>HP-211</vt:lpstr>
      <vt:lpstr>iCiel Nabila</vt:lpstr>
      <vt:lpstr>VNI-Avo</vt:lpstr>
      <vt:lpstr>Office 主题​​</vt:lpstr>
      <vt:lpstr>千图网海量PPT模板www.58pic.com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1028058</dc:title>
  <dc:creator>张 建春</dc:creator>
  <cp:lastModifiedBy>TÂM TRẦN NGỌC MINH</cp:lastModifiedBy>
  <cp:revision>42</cp:revision>
  <dcterms:created xsi:type="dcterms:W3CDTF">2018-10-18T04:28:00Z</dcterms:created>
  <dcterms:modified xsi:type="dcterms:W3CDTF">2024-02-26T01:45:49Z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